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56" r:id="rId5"/>
    <p:sldId id="257" r:id="rId6"/>
    <p:sldId id="258" r:id="rId7"/>
    <p:sldId id="259" r:id="rId8"/>
    <p:sldId id="260" r:id="rId9"/>
    <p:sldId id="264" r:id="rId10"/>
    <p:sldId id="266" r:id="rId11"/>
    <p:sldId id="262" r:id="rId12"/>
    <p:sldId id="269" r:id="rId13"/>
    <p:sldId id="270" r:id="rId14"/>
    <p:sldId id="271" r:id="rId15"/>
    <p:sldId id="267" r:id="rId16"/>
    <p:sldId id="273" r:id="rId17"/>
    <p:sldId id="274" r:id="rId18"/>
    <p:sldId id="272" r:id="rId19"/>
    <p:sldId id="275" r:id="rId20"/>
    <p:sldId id="277" r:id="rId21"/>
    <p:sldId id="278" r:id="rId22"/>
    <p:sldId id="276" r:id="rId23"/>
    <p:sldId id="279" r:id="rId24"/>
    <p:sldId id="281" r:id="rId25"/>
    <p:sldId id="283" r:id="rId26"/>
    <p:sldId id="284" r:id="rId27"/>
    <p:sldId id="285" r:id="rId28"/>
    <p:sldId id="280" r:id="rId29"/>
    <p:sldId id="286" r:id="rId30"/>
    <p:sldId id="288" r:id="rId31"/>
    <p:sldId id="287"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 M" initials="HM" lastIdx="1" clrIdx="0">
    <p:extLst>
      <p:ext uri="{19B8F6BF-5375-455C-9EA6-DF929625EA0E}">
        <p15:presenceInfo xmlns:p15="http://schemas.microsoft.com/office/powerpoint/2012/main" userId="d845f06b27f263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8235" autoAdjust="0"/>
  </p:normalViewPr>
  <p:slideViewPr>
    <p:cSldViewPr snapToGrid="0">
      <p:cViewPr varScale="1">
        <p:scale>
          <a:sx n="63" d="100"/>
          <a:sy n="63" d="100"/>
        </p:scale>
        <p:origin x="54" y="57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_rels/data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AE7822-0821-449D-B55E-65C4AF3D6A3E}"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2051E916-A19C-4293-9BF9-DFEAF289DD10}">
      <dgm:prSet/>
      <dgm:spPr/>
      <dgm:t>
        <a:bodyPr/>
        <a:lstStyle/>
        <a:p>
          <a:r>
            <a:rPr lang="en-US" dirty="0"/>
            <a:t>Ideate</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Prototype</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Test</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615867D-24D6-4D68-8CE1-38C2E2D69E38}">
      <dgm:prSet/>
      <dgm:spPr/>
      <dgm:t>
        <a:bodyPr/>
        <a:lstStyle/>
        <a:p>
          <a:r>
            <a:rPr lang="en-US" dirty="0"/>
            <a:t>Define</a:t>
          </a:r>
        </a:p>
      </dgm:t>
    </dgm:pt>
    <dgm:pt modelId="{1569A95D-22C7-46D6-85FE-32D12FF59443}" type="parTrans" cxnId="{C7448E61-EAA3-4C37-9125-FF62C37392EB}">
      <dgm:prSet/>
      <dgm:spPr/>
      <dgm:t>
        <a:bodyPr/>
        <a:lstStyle/>
        <a:p>
          <a:endParaRPr lang="en-CA"/>
        </a:p>
      </dgm:t>
    </dgm:pt>
    <dgm:pt modelId="{A33E4A21-C706-4978-B0E1-B4D7E2CB6E3A}" type="sibTrans" cxnId="{C7448E61-EAA3-4C37-9125-FF62C37392EB}">
      <dgm:prSet/>
      <dgm:spPr/>
      <dgm:t>
        <a:bodyPr/>
        <a:lstStyle/>
        <a:p>
          <a:endParaRPr lang="en-CA"/>
        </a:p>
      </dgm:t>
    </dgm:pt>
    <dgm:pt modelId="{E2EDFDD7-8809-4E7E-92A0-D828B357F5D3}" type="pres">
      <dgm:prSet presAssocID="{9BAE7822-0821-449D-B55E-65C4AF3D6A3E}" presName="compositeShape" presStyleCnt="0">
        <dgm:presLayoutVars>
          <dgm:chMax val="7"/>
          <dgm:dir/>
          <dgm:resizeHandles val="exact"/>
        </dgm:presLayoutVars>
      </dgm:prSet>
      <dgm:spPr/>
    </dgm:pt>
    <dgm:pt modelId="{F875BC9F-CA25-4BED-8014-D444503C8711}" type="pres">
      <dgm:prSet presAssocID="{9BAE7822-0821-449D-B55E-65C4AF3D6A3E}" presName="wedge1" presStyleLbl="node1" presStyleIdx="0" presStyleCnt="5"/>
      <dgm:spPr/>
    </dgm:pt>
    <dgm:pt modelId="{B5F8EDC9-8251-49E6-8780-08E64CC0B5D7}" type="pres">
      <dgm:prSet presAssocID="{9BAE7822-0821-449D-B55E-65C4AF3D6A3E}" presName="dummy1a" presStyleCnt="0"/>
      <dgm:spPr/>
    </dgm:pt>
    <dgm:pt modelId="{4188CD9D-40D0-44A4-AC29-ECCA0A90B46D}" type="pres">
      <dgm:prSet presAssocID="{9BAE7822-0821-449D-B55E-65C4AF3D6A3E}" presName="dummy1b" presStyleCnt="0"/>
      <dgm:spPr/>
    </dgm:pt>
    <dgm:pt modelId="{E338D417-56D3-4BD7-A534-3EC7CC43035E}" type="pres">
      <dgm:prSet presAssocID="{9BAE7822-0821-449D-B55E-65C4AF3D6A3E}" presName="wedge1Tx" presStyleLbl="node1" presStyleIdx="0" presStyleCnt="5">
        <dgm:presLayoutVars>
          <dgm:chMax val="0"/>
          <dgm:chPref val="0"/>
          <dgm:bulletEnabled val="1"/>
        </dgm:presLayoutVars>
      </dgm:prSet>
      <dgm:spPr/>
    </dgm:pt>
    <dgm:pt modelId="{6A9D926E-112D-4713-9F5B-FB841C4A10D7}" type="pres">
      <dgm:prSet presAssocID="{9BAE7822-0821-449D-B55E-65C4AF3D6A3E}" presName="wedge2" presStyleLbl="node1" presStyleIdx="1" presStyleCnt="5"/>
      <dgm:spPr/>
    </dgm:pt>
    <dgm:pt modelId="{EA97EAB2-496F-4432-B0F0-1A142D6E71FB}" type="pres">
      <dgm:prSet presAssocID="{9BAE7822-0821-449D-B55E-65C4AF3D6A3E}" presName="dummy2a" presStyleCnt="0"/>
      <dgm:spPr/>
    </dgm:pt>
    <dgm:pt modelId="{3CF80D4F-D71A-44FB-B278-BEF964F7314F}" type="pres">
      <dgm:prSet presAssocID="{9BAE7822-0821-449D-B55E-65C4AF3D6A3E}" presName="dummy2b" presStyleCnt="0"/>
      <dgm:spPr/>
    </dgm:pt>
    <dgm:pt modelId="{F8177C93-44E3-4D64-8594-1C1EB1172CB4}" type="pres">
      <dgm:prSet presAssocID="{9BAE7822-0821-449D-B55E-65C4AF3D6A3E}" presName="wedge2Tx" presStyleLbl="node1" presStyleIdx="1" presStyleCnt="5">
        <dgm:presLayoutVars>
          <dgm:chMax val="0"/>
          <dgm:chPref val="0"/>
          <dgm:bulletEnabled val="1"/>
        </dgm:presLayoutVars>
      </dgm:prSet>
      <dgm:spPr/>
    </dgm:pt>
    <dgm:pt modelId="{CF594706-E5A0-4B7A-8D44-FADF7712C896}" type="pres">
      <dgm:prSet presAssocID="{9BAE7822-0821-449D-B55E-65C4AF3D6A3E}" presName="wedge3" presStyleLbl="node1" presStyleIdx="2" presStyleCnt="5"/>
      <dgm:spPr/>
    </dgm:pt>
    <dgm:pt modelId="{C36D18ED-0634-4037-A845-9D3E7B9F5B2D}" type="pres">
      <dgm:prSet presAssocID="{9BAE7822-0821-449D-B55E-65C4AF3D6A3E}" presName="dummy3a" presStyleCnt="0"/>
      <dgm:spPr/>
    </dgm:pt>
    <dgm:pt modelId="{CD78060F-6359-4680-8D30-4F13B57692A5}" type="pres">
      <dgm:prSet presAssocID="{9BAE7822-0821-449D-B55E-65C4AF3D6A3E}" presName="dummy3b" presStyleCnt="0"/>
      <dgm:spPr/>
    </dgm:pt>
    <dgm:pt modelId="{B553EC94-EF77-41CB-AD24-2714A7405A0D}" type="pres">
      <dgm:prSet presAssocID="{9BAE7822-0821-449D-B55E-65C4AF3D6A3E}" presName="wedge3Tx" presStyleLbl="node1" presStyleIdx="2" presStyleCnt="5">
        <dgm:presLayoutVars>
          <dgm:chMax val="0"/>
          <dgm:chPref val="0"/>
          <dgm:bulletEnabled val="1"/>
        </dgm:presLayoutVars>
      </dgm:prSet>
      <dgm:spPr/>
    </dgm:pt>
    <dgm:pt modelId="{32478D5D-49DA-4226-8100-4C8908FC0A5F}" type="pres">
      <dgm:prSet presAssocID="{9BAE7822-0821-449D-B55E-65C4AF3D6A3E}" presName="wedge4" presStyleLbl="node1" presStyleIdx="3" presStyleCnt="5"/>
      <dgm:spPr/>
    </dgm:pt>
    <dgm:pt modelId="{952CC301-D870-4E98-AE29-C24FD346A17F}" type="pres">
      <dgm:prSet presAssocID="{9BAE7822-0821-449D-B55E-65C4AF3D6A3E}" presName="dummy4a" presStyleCnt="0"/>
      <dgm:spPr/>
    </dgm:pt>
    <dgm:pt modelId="{F87DDDB2-8F7E-4057-84E9-3BE728D4A29E}" type="pres">
      <dgm:prSet presAssocID="{9BAE7822-0821-449D-B55E-65C4AF3D6A3E}" presName="dummy4b" presStyleCnt="0"/>
      <dgm:spPr/>
    </dgm:pt>
    <dgm:pt modelId="{65C1B01B-AB85-4A80-A686-5AA8B1DA3BB8}" type="pres">
      <dgm:prSet presAssocID="{9BAE7822-0821-449D-B55E-65C4AF3D6A3E}" presName="wedge4Tx" presStyleLbl="node1" presStyleIdx="3" presStyleCnt="5">
        <dgm:presLayoutVars>
          <dgm:chMax val="0"/>
          <dgm:chPref val="0"/>
          <dgm:bulletEnabled val="1"/>
        </dgm:presLayoutVars>
      </dgm:prSet>
      <dgm:spPr/>
    </dgm:pt>
    <dgm:pt modelId="{313936C6-F41A-4D9A-A9B3-72ACD04CCD31}" type="pres">
      <dgm:prSet presAssocID="{9BAE7822-0821-449D-B55E-65C4AF3D6A3E}" presName="wedge5" presStyleLbl="node1" presStyleIdx="4" presStyleCnt="5"/>
      <dgm:spPr/>
    </dgm:pt>
    <dgm:pt modelId="{61C619FE-073C-49CA-BD05-936E060E76C0}" type="pres">
      <dgm:prSet presAssocID="{9BAE7822-0821-449D-B55E-65C4AF3D6A3E}" presName="dummy5a" presStyleCnt="0"/>
      <dgm:spPr/>
    </dgm:pt>
    <dgm:pt modelId="{F124DA95-0B44-41F8-B7E1-1D87F5B6E93A}" type="pres">
      <dgm:prSet presAssocID="{9BAE7822-0821-449D-B55E-65C4AF3D6A3E}" presName="dummy5b" presStyleCnt="0"/>
      <dgm:spPr/>
    </dgm:pt>
    <dgm:pt modelId="{218A0321-5B11-481D-993A-90C79134F9EB}" type="pres">
      <dgm:prSet presAssocID="{9BAE7822-0821-449D-B55E-65C4AF3D6A3E}" presName="wedge5Tx" presStyleLbl="node1" presStyleIdx="4" presStyleCnt="5">
        <dgm:presLayoutVars>
          <dgm:chMax val="0"/>
          <dgm:chPref val="0"/>
          <dgm:bulletEnabled val="1"/>
        </dgm:presLayoutVars>
      </dgm:prSet>
      <dgm:spPr/>
    </dgm:pt>
    <dgm:pt modelId="{D8160C4E-6978-4B32-BC1B-9BAE9B960887}" type="pres">
      <dgm:prSet presAssocID="{1A5A9ADB-939D-461C-B1E8-DE2CD62D766F}" presName="arrowWedge1" presStyleLbl="fgSibTrans2D1" presStyleIdx="0" presStyleCnt="5"/>
      <dgm:spPr/>
    </dgm:pt>
    <dgm:pt modelId="{4FF1ECC9-8823-4075-8A62-07A19ACA04D5}" type="pres">
      <dgm:prSet presAssocID="{A33E4A21-C706-4978-B0E1-B4D7E2CB6E3A}" presName="arrowWedge2" presStyleLbl="fgSibTrans2D1" presStyleIdx="1" presStyleCnt="5"/>
      <dgm:spPr/>
    </dgm:pt>
    <dgm:pt modelId="{6A1BD73E-D0A4-4BC0-A866-4C80740C529C}" type="pres">
      <dgm:prSet presAssocID="{8E364F3D-A770-4C18-9630-67CF7E8B74D1}" presName="arrowWedge3" presStyleLbl="fgSibTrans2D1" presStyleIdx="2" presStyleCnt="5"/>
      <dgm:spPr/>
    </dgm:pt>
    <dgm:pt modelId="{660D29A3-27C0-49B0-A596-F8923DE7AFF2}" type="pres">
      <dgm:prSet presAssocID="{DA124235-0D54-4E20-9905-BF628C43F602}" presName="arrowWedge4" presStyleLbl="fgSibTrans2D1" presStyleIdx="3" presStyleCnt="5"/>
      <dgm:spPr/>
    </dgm:pt>
    <dgm:pt modelId="{92AC0B97-A961-4F23-B761-BBF1F0ADE3A1}" type="pres">
      <dgm:prSet presAssocID="{CA9E4925-1285-4D42-8FED-F4E70961264E}" presName="arrowWedge5" presStyleLbl="fgSibTrans2D1" presStyleIdx="4" presStyleCnt="5"/>
      <dgm:spPr/>
    </dgm:pt>
  </dgm:ptLst>
  <dgm:cxnLst>
    <dgm:cxn modelId="{9CA8F210-86DA-4672-AC0B-7636512B1D42}" type="presOf" srcId="{2051E916-A19C-4293-9BF9-DFEAF289DD10}" destId="{CF594706-E5A0-4B7A-8D44-FADF7712C896}" srcOrd="0" destOrd="0" presId="urn:microsoft.com/office/officeart/2005/8/layout/cycle8"/>
    <dgm:cxn modelId="{58405620-40BE-4B4D-825D-107A0B81F21D}" srcId="{9BAE7822-0821-449D-B55E-65C4AF3D6A3E}" destId="{4DC25319-8505-4483-9853-91287807D4AA}" srcOrd="4" destOrd="0" parTransId="{8C66A91C-4138-41B3-A722-47C0B0CC0EE9}" sibTransId="{CA9E4925-1285-4D42-8FED-F4E70961264E}"/>
    <dgm:cxn modelId="{6679F93B-2EC2-4E26-B4CD-BA3AF1FD5034}" type="presOf" srcId="{4D055D8A-3299-4840-AB56-A4CFBF6CDA83}" destId="{E338D417-56D3-4BD7-A534-3EC7CC43035E}" srcOrd="1" destOrd="0" presId="urn:microsoft.com/office/officeart/2005/8/layout/cycle8"/>
    <dgm:cxn modelId="{C7448E61-EAA3-4C37-9125-FF62C37392EB}" srcId="{9BAE7822-0821-449D-B55E-65C4AF3D6A3E}" destId="{0615867D-24D6-4D68-8CE1-38C2E2D69E38}" srcOrd="1" destOrd="0" parTransId="{1569A95D-22C7-46D6-85FE-32D12FF59443}" sibTransId="{A33E4A21-C706-4978-B0E1-B4D7E2CB6E3A}"/>
    <dgm:cxn modelId="{C56FE354-FBE5-4E07-B2BE-BEFFD0ABC7E8}" srcId="{9BAE7822-0821-449D-B55E-65C4AF3D6A3E}" destId="{2051E916-A19C-4293-9BF9-DFEAF289DD10}" srcOrd="2" destOrd="0" parTransId="{3FF0D4AD-73B2-406E-BA48-C298D88D844C}" sibTransId="{8E364F3D-A770-4C18-9630-67CF7E8B74D1}"/>
    <dgm:cxn modelId="{7D58187B-FCF1-4078-A9E8-902EE49359E6}" type="presOf" srcId="{4DC25319-8505-4483-9853-91287807D4AA}" destId="{313936C6-F41A-4D9A-A9B3-72ACD04CCD31}" srcOrd="0" destOrd="0" presId="urn:microsoft.com/office/officeart/2005/8/layout/cycle8"/>
    <dgm:cxn modelId="{A9FBA98A-D7CF-4EAA-98A4-E7C33D2D324C}" srcId="{9BAE7822-0821-449D-B55E-65C4AF3D6A3E}" destId="{4D055D8A-3299-4840-AB56-A4CFBF6CDA83}" srcOrd="0" destOrd="0" parTransId="{8DBF14D6-13F2-4B1F-9292-4FB28DA316E5}" sibTransId="{1A5A9ADB-939D-461C-B1E8-DE2CD62D766F}"/>
    <dgm:cxn modelId="{55C467A1-DC12-4943-BCD9-C5E02B5886BB}" type="presOf" srcId="{0615867D-24D6-4D68-8CE1-38C2E2D69E38}" destId="{6A9D926E-112D-4713-9F5B-FB841C4A10D7}" srcOrd="0" destOrd="0" presId="urn:microsoft.com/office/officeart/2005/8/layout/cycle8"/>
    <dgm:cxn modelId="{E634E7B9-EA9C-4056-978D-C579DE861B32}" type="presOf" srcId="{2051E916-A19C-4293-9BF9-DFEAF289DD10}" destId="{B553EC94-EF77-41CB-AD24-2714A7405A0D}" srcOrd="1" destOrd="0" presId="urn:microsoft.com/office/officeart/2005/8/layout/cycle8"/>
    <dgm:cxn modelId="{9C4C60BF-6F13-4E29-91A4-5297A6A088F1}" srcId="{9BAE7822-0821-449D-B55E-65C4AF3D6A3E}" destId="{4C4FEAA5-4EDD-40C0-9FEF-1B166A21AA46}" srcOrd="3" destOrd="0" parTransId="{FBCF539F-A7E2-41E7-8A98-CC9D18A7E111}" sibTransId="{DA124235-0D54-4E20-9905-BF628C43F602}"/>
    <dgm:cxn modelId="{0F9959BF-9A06-47CC-890A-924B2021CA6F}" type="presOf" srcId="{4C4FEAA5-4EDD-40C0-9FEF-1B166A21AA46}" destId="{65C1B01B-AB85-4A80-A686-5AA8B1DA3BB8}" srcOrd="1" destOrd="0" presId="urn:microsoft.com/office/officeart/2005/8/layout/cycle8"/>
    <dgm:cxn modelId="{A6E878C2-0CF9-421E-9EF2-7109ABBFC27D}" type="presOf" srcId="{9BAE7822-0821-449D-B55E-65C4AF3D6A3E}" destId="{E2EDFDD7-8809-4E7E-92A0-D828B357F5D3}" srcOrd="0" destOrd="0" presId="urn:microsoft.com/office/officeart/2005/8/layout/cycle8"/>
    <dgm:cxn modelId="{DE8E1CD5-0CA3-4F6D-8DFA-34AA4D47DF18}" type="presOf" srcId="{4C4FEAA5-4EDD-40C0-9FEF-1B166A21AA46}" destId="{32478D5D-49DA-4226-8100-4C8908FC0A5F}" srcOrd="0" destOrd="0" presId="urn:microsoft.com/office/officeart/2005/8/layout/cycle8"/>
    <dgm:cxn modelId="{979496D7-8966-4EFD-905A-A777D7B6780A}" type="presOf" srcId="{4DC25319-8505-4483-9853-91287807D4AA}" destId="{218A0321-5B11-481D-993A-90C79134F9EB}" srcOrd="1" destOrd="0" presId="urn:microsoft.com/office/officeart/2005/8/layout/cycle8"/>
    <dgm:cxn modelId="{FB5887FD-653D-4C49-90F7-0DDBC2B64711}" type="presOf" srcId="{4D055D8A-3299-4840-AB56-A4CFBF6CDA83}" destId="{F875BC9F-CA25-4BED-8014-D444503C8711}" srcOrd="0" destOrd="0" presId="urn:microsoft.com/office/officeart/2005/8/layout/cycle8"/>
    <dgm:cxn modelId="{733653FF-EB50-49D1-9037-F85FF341E964}" type="presOf" srcId="{0615867D-24D6-4D68-8CE1-38C2E2D69E38}" destId="{F8177C93-44E3-4D64-8594-1C1EB1172CB4}" srcOrd="1" destOrd="0" presId="urn:microsoft.com/office/officeart/2005/8/layout/cycle8"/>
    <dgm:cxn modelId="{E7169972-A574-4007-BCDE-C2675A58FE91}" type="presParOf" srcId="{E2EDFDD7-8809-4E7E-92A0-D828B357F5D3}" destId="{F875BC9F-CA25-4BED-8014-D444503C8711}" srcOrd="0" destOrd="0" presId="urn:microsoft.com/office/officeart/2005/8/layout/cycle8"/>
    <dgm:cxn modelId="{4184BBBA-4157-4ECB-A6B3-C2D4F319B307}" type="presParOf" srcId="{E2EDFDD7-8809-4E7E-92A0-D828B357F5D3}" destId="{B5F8EDC9-8251-49E6-8780-08E64CC0B5D7}" srcOrd="1" destOrd="0" presId="urn:microsoft.com/office/officeart/2005/8/layout/cycle8"/>
    <dgm:cxn modelId="{1243F41F-56E1-41CE-81F7-2E7F298E6863}" type="presParOf" srcId="{E2EDFDD7-8809-4E7E-92A0-D828B357F5D3}" destId="{4188CD9D-40D0-44A4-AC29-ECCA0A90B46D}" srcOrd="2" destOrd="0" presId="urn:microsoft.com/office/officeart/2005/8/layout/cycle8"/>
    <dgm:cxn modelId="{D2606F2F-B260-4D9F-9329-95820B20AA69}" type="presParOf" srcId="{E2EDFDD7-8809-4E7E-92A0-D828B357F5D3}" destId="{E338D417-56D3-4BD7-A534-3EC7CC43035E}" srcOrd="3" destOrd="0" presId="urn:microsoft.com/office/officeart/2005/8/layout/cycle8"/>
    <dgm:cxn modelId="{43ECCD4D-F616-4090-B8AF-A5F3B9050785}" type="presParOf" srcId="{E2EDFDD7-8809-4E7E-92A0-D828B357F5D3}" destId="{6A9D926E-112D-4713-9F5B-FB841C4A10D7}" srcOrd="4" destOrd="0" presId="urn:microsoft.com/office/officeart/2005/8/layout/cycle8"/>
    <dgm:cxn modelId="{06CB31E9-D80C-4014-9356-B6E18D7C86F9}" type="presParOf" srcId="{E2EDFDD7-8809-4E7E-92A0-D828B357F5D3}" destId="{EA97EAB2-496F-4432-B0F0-1A142D6E71FB}" srcOrd="5" destOrd="0" presId="urn:microsoft.com/office/officeart/2005/8/layout/cycle8"/>
    <dgm:cxn modelId="{4D122EBB-57C3-403A-B829-759786EBB55B}" type="presParOf" srcId="{E2EDFDD7-8809-4E7E-92A0-D828B357F5D3}" destId="{3CF80D4F-D71A-44FB-B278-BEF964F7314F}" srcOrd="6" destOrd="0" presId="urn:microsoft.com/office/officeart/2005/8/layout/cycle8"/>
    <dgm:cxn modelId="{9FE34400-D44A-4B60-A321-2885093414BD}" type="presParOf" srcId="{E2EDFDD7-8809-4E7E-92A0-D828B357F5D3}" destId="{F8177C93-44E3-4D64-8594-1C1EB1172CB4}" srcOrd="7" destOrd="0" presId="urn:microsoft.com/office/officeart/2005/8/layout/cycle8"/>
    <dgm:cxn modelId="{B0B4015E-427C-41DD-B6A7-20BA7644694C}" type="presParOf" srcId="{E2EDFDD7-8809-4E7E-92A0-D828B357F5D3}" destId="{CF594706-E5A0-4B7A-8D44-FADF7712C896}" srcOrd="8" destOrd="0" presId="urn:microsoft.com/office/officeart/2005/8/layout/cycle8"/>
    <dgm:cxn modelId="{3C8960CE-0DF8-48D1-B515-D693E66A201F}" type="presParOf" srcId="{E2EDFDD7-8809-4E7E-92A0-D828B357F5D3}" destId="{C36D18ED-0634-4037-A845-9D3E7B9F5B2D}" srcOrd="9" destOrd="0" presId="urn:microsoft.com/office/officeart/2005/8/layout/cycle8"/>
    <dgm:cxn modelId="{A5282452-786B-44BB-8215-3F6BDD72C9BE}" type="presParOf" srcId="{E2EDFDD7-8809-4E7E-92A0-D828B357F5D3}" destId="{CD78060F-6359-4680-8D30-4F13B57692A5}" srcOrd="10" destOrd="0" presId="urn:microsoft.com/office/officeart/2005/8/layout/cycle8"/>
    <dgm:cxn modelId="{8E97910B-7836-4579-BE4A-A9981D9BD83B}" type="presParOf" srcId="{E2EDFDD7-8809-4E7E-92A0-D828B357F5D3}" destId="{B553EC94-EF77-41CB-AD24-2714A7405A0D}" srcOrd="11" destOrd="0" presId="urn:microsoft.com/office/officeart/2005/8/layout/cycle8"/>
    <dgm:cxn modelId="{F50C2467-4E15-45DE-A439-390089F62F24}" type="presParOf" srcId="{E2EDFDD7-8809-4E7E-92A0-D828B357F5D3}" destId="{32478D5D-49DA-4226-8100-4C8908FC0A5F}" srcOrd="12" destOrd="0" presId="urn:microsoft.com/office/officeart/2005/8/layout/cycle8"/>
    <dgm:cxn modelId="{9062FF70-6177-4C42-A699-428399D30E41}" type="presParOf" srcId="{E2EDFDD7-8809-4E7E-92A0-D828B357F5D3}" destId="{952CC301-D870-4E98-AE29-C24FD346A17F}" srcOrd="13" destOrd="0" presId="urn:microsoft.com/office/officeart/2005/8/layout/cycle8"/>
    <dgm:cxn modelId="{CC2E01E3-3C84-492C-9884-9507179E59FD}" type="presParOf" srcId="{E2EDFDD7-8809-4E7E-92A0-D828B357F5D3}" destId="{F87DDDB2-8F7E-4057-84E9-3BE728D4A29E}" srcOrd="14" destOrd="0" presId="urn:microsoft.com/office/officeart/2005/8/layout/cycle8"/>
    <dgm:cxn modelId="{7DEB742C-CD70-47B2-B711-4A5BD5F6AD49}" type="presParOf" srcId="{E2EDFDD7-8809-4E7E-92A0-D828B357F5D3}" destId="{65C1B01B-AB85-4A80-A686-5AA8B1DA3BB8}" srcOrd="15" destOrd="0" presId="urn:microsoft.com/office/officeart/2005/8/layout/cycle8"/>
    <dgm:cxn modelId="{3F72862B-BC2B-497A-A85B-1CD68BDA1D2E}" type="presParOf" srcId="{E2EDFDD7-8809-4E7E-92A0-D828B357F5D3}" destId="{313936C6-F41A-4D9A-A9B3-72ACD04CCD31}" srcOrd="16" destOrd="0" presId="urn:microsoft.com/office/officeart/2005/8/layout/cycle8"/>
    <dgm:cxn modelId="{4F492770-4311-453F-B075-42CF61970F7B}" type="presParOf" srcId="{E2EDFDD7-8809-4E7E-92A0-D828B357F5D3}" destId="{61C619FE-073C-49CA-BD05-936E060E76C0}" srcOrd="17" destOrd="0" presId="urn:microsoft.com/office/officeart/2005/8/layout/cycle8"/>
    <dgm:cxn modelId="{EC955517-BBC8-406B-BCCD-28D58A229463}" type="presParOf" srcId="{E2EDFDD7-8809-4E7E-92A0-D828B357F5D3}" destId="{F124DA95-0B44-41F8-B7E1-1D87F5B6E93A}" srcOrd="18" destOrd="0" presId="urn:microsoft.com/office/officeart/2005/8/layout/cycle8"/>
    <dgm:cxn modelId="{01049CB6-D912-478C-BDB8-2DCD322216F3}" type="presParOf" srcId="{E2EDFDD7-8809-4E7E-92A0-D828B357F5D3}" destId="{218A0321-5B11-481D-993A-90C79134F9EB}" srcOrd="19" destOrd="0" presId="urn:microsoft.com/office/officeart/2005/8/layout/cycle8"/>
    <dgm:cxn modelId="{7C3AAC26-ABA5-4D14-9918-0924C2701BE1}" type="presParOf" srcId="{E2EDFDD7-8809-4E7E-92A0-D828B357F5D3}" destId="{D8160C4E-6978-4B32-BC1B-9BAE9B960887}" srcOrd="20" destOrd="0" presId="urn:microsoft.com/office/officeart/2005/8/layout/cycle8"/>
    <dgm:cxn modelId="{520AFC99-9CF0-4A92-B3D6-D171EA38B600}" type="presParOf" srcId="{E2EDFDD7-8809-4E7E-92A0-D828B357F5D3}" destId="{4FF1ECC9-8823-4075-8A62-07A19ACA04D5}" srcOrd="21" destOrd="0" presId="urn:microsoft.com/office/officeart/2005/8/layout/cycle8"/>
    <dgm:cxn modelId="{9FA87082-68DC-41BF-A872-55AF5DDC8DC9}" type="presParOf" srcId="{E2EDFDD7-8809-4E7E-92A0-D828B357F5D3}" destId="{6A1BD73E-D0A4-4BC0-A866-4C80740C529C}" srcOrd="22" destOrd="0" presId="urn:microsoft.com/office/officeart/2005/8/layout/cycle8"/>
    <dgm:cxn modelId="{A98464CE-FEE6-451F-B36A-C5328A16EBE8}" type="presParOf" srcId="{E2EDFDD7-8809-4E7E-92A0-D828B357F5D3}" destId="{660D29A3-27C0-49B0-A596-F8923DE7AFF2}" srcOrd="23" destOrd="0" presId="urn:microsoft.com/office/officeart/2005/8/layout/cycle8"/>
    <dgm:cxn modelId="{2AEDB48E-9547-489C-871C-3330D010AAD0}" type="presParOf" srcId="{E2EDFDD7-8809-4E7E-92A0-D828B357F5D3}" destId="{92AC0B97-A961-4F23-B761-BBF1F0ADE3A1}"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AE7822-0821-449D-B55E-65C4AF3D6A3E}" type="doc">
      <dgm:prSet loTypeId="urn:microsoft.com/office/officeart/2005/8/layout/process2" loCatId="process"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So you have an idea of what you need to do</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110BFDBB-DD14-4CA3-BAE2-73624D0EC6F2}">
      <dgm:prSet/>
      <dgm:spPr/>
      <dgm:t>
        <a:bodyPr/>
        <a:lstStyle/>
        <a:p>
          <a:r>
            <a:rPr lang="en-US" dirty="0"/>
            <a:t>Do it</a:t>
          </a:r>
        </a:p>
      </dgm:t>
    </dgm:pt>
    <dgm:pt modelId="{CCFEFD61-F6A8-45A2-ABFB-D79765B52888}" type="parTrans" cxnId="{2941762A-43FB-4FBD-9E7D-733995289AF3}">
      <dgm:prSet/>
      <dgm:spPr/>
      <dgm:t>
        <a:bodyPr/>
        <a:lstStyle/>
        <a:p>
          <a:endParaRPr lang="en-CA"/>
        </a:p>
      </dgm:t>
    </dgm:pt>
    <dgm:pt modelId="{96C91C71-2964-4B6B-9FF0-8072B1D2244A}" type="sibTrans" cxnId="{2941762A-43FB-4FBD-9E7D-733995289AF3}">
      <dgm:prSet/>
      <dgm:spPr/>
      <dgm:t>
        <a:bodyPr/>
        <a:lstStyle/>
        <a:p>
          <a:endParaRPr lang="en-CA"/>
        </a:p>
      </dgm:t>
    </dgm:pt>
    <dgm:pt modelId="{3CE8633C-75E8-45E0-BB43-C98B2242E38D}" type="pres">
      <dgm:prSet presAssocID="{9BAE7822-0821-449D-B55E-65C4AF3D6A3E}" presName="linearFlow" presStyleCnt="0">
        <dgm:presLayoutVars>
          <dgm:resizeHandles val="exact"/>
        </dgm:presLayoutVars>
      </dgm:prSet>
      <dgm:spPr/>
    </dgm:pt>
    <dgm:pt modelId="{F2761B90-7F81-4B14-B6E2-1D44A71F41EF}" type="pres">
      <dgm:prSet presAssocID="{4D055D8A-3299-4840-AB56-A4CFBF6CDA83}" presName="node" presStyleLbl="node1" presStyleIdx="0" presStyleCnt="2">
        <dgm:presLayoutVars>
          <dgm:bulletEnabled val="1"/>
        </dgm:presLayoutVars>
      </dgm:prSet>
      <dgm:spPr/>
    </dgm:pt>
    <dgm:pt modelId="{60AABF34-37AF-4453-8428-E66FED73482E}" type="pres">
      <dgm:prSet presAssocID="{1A5A9ADB-939D-461C-B1E8-DE2CD62D766F}" presName="sibTrans" presStyleLbl="sibTrans2D1" presStyleIdx="0" presStyleCnt="1"/>
      <dgm:spPr/>
    </dgm:pt>
    <dgm:pt modelId="{3EC84078-5EF1-43E0-AA29-810D72E257C7}" type="pres">
      <dgm:prSet presAssocID="{1A5A9ADB-939D-461C-B1E8-DE2CD62D766F}" presName="connectorText" presStyleLbl="sibTrans2D1" presStyleIdx="0" presStyleCnt="1"/>
      <dgm:spPr/>
    </dgm:pt>
    <dgm:pt modelId="{616F2C09-A9F0-489E-AEA7-C57BE763CA5F}" type="pres">
      <dgm:prSet presAssocID="{110BFDBB-DD14-4CA3-BAE2-73624D0EC6F2}" presName="node" presStyleLbl="node1" presStyleIdx="1" presStyleCnt="2">
        <dgm:presLayoutVars>
          <dgm:bulletEnabled val="1"/>
        </dgm:presLayoutVars>
      </dgm:prSet>
      <dgm:spPr/>
    </dgm:pt>
  </dgm:ptLst>
  <dgm:cxnLst>
    <dgm:cxn modelId="{2941762A-43FB-4FBD-9E7D-733995289AF3}" srcId="{9BAE7822-0821-449D-B55E-65C4AF3D6A3E}" destId="{110BFDBB-DD14-4CA3-BAE2-73624D0EC6F2}" srcOrd="1" destOrd="0" parTransId="{CCFEFD61-F6A8-45A2-ABFB-D79765B52888}" sibTransId="{96C91C71-2964-4B6B-9FF0-8072B1D2244A}"/>
    <dgm:cxn modelId="{E5580944-5790-444B-91DC-042B5FE0062A}" type="presOf" srcId="{4D055D8A-3299-4840-AB56-A4CFBF6CDA83}" destId="{F2761B90-7F81-4B14-B6E2-1D44A71F41EF}" srcOrd="0" destOrd="0" presId="urn:microsoft.com/office/officeart/2005/8/layout/process2"/>
    <dgm:cxn modelId="{8944DB77-A6A3-4D07-B8F1-3066770E6C7E}" type="presOf" srcId="{1A5A9ADB-939D-461C-B1E8-DE2CD62D766F}" destId="{60AABF34-37AF-4453-8428-E66FED73482E}" srcOrd="0" destOrd="0" presId="urn:microsoft.com/office/officeart/2005/8/layout/process2"/>
    <dgm:cxn modelId="{A9FBA98A-D7CF-4EAA-98A4-E7C33D2D324C}" srcId="{9BAE7822-0821-449D-B55E-65C4AF3D6A3E}" destId="{4D055D8A-3299-4840-AB56-A4CFBF6CDA83}" srcOrd="0" destOrd="0" parTransId="{8DBF14D6-13F2-4B1F-9292-4FB28DA316E5}" sibTransId="{1A5A9ADB-939D-461C-B1E8-DE2CD62D766F}"/>
    <dgm:cxn modelId="{0BB8C79D-EA6D-46E0-82C9-8146D1A13357}" type="presOf" srcId="{110BFDBB-DD14-4CA3-BAE2-73624D0EC6F2}" destId="{616F2C09-A9F0-489E-AEA7-C57BE763CA5F}" srcOrd="0" destOrd="0" presId="urn:microsoft.com/office/officeart/2005/8/layout/process2"/>
    <dgm:cxn modelId="{821561EE-9170-4160-AEF9-BE3EA4DAAAD9}" type="presOf" srcId="{1A5A9ADB-939D-461C-B1E8-DE2CD62D766F}" destId="{3EC84078-5EF1-43E0-AA29-810D72E257C7}" srcOrd="1" destOrd="0" presId="urn:microsoft.com/office/officeart/2005/8/layout/process2"/>
    <dgm:cxn modelId="{999489FE-0F9C-4F34-ACA5-83200F41058B}" type="presOf" srcId="{9BAE7822-0821-449D-B55E-65C4AF3D6A3E}" destId="{3CE8633C-75E8-45E0-BB43-C98B2242E38D}" srcOrd="0" destOrd="0" presId="urn:microsoft.com/office/officeart/2005/8/layout/process2"/>
    <dgm:cxn modelId="{ABDE077B-7541-47EF-B8A3-69F80E5521A5}" type="presParOf" srcId="{3CE8633C-75E8-45E0-BB43-C98B2242E38D}" destId="{F2761B90-7F81-4B14-B6E2-1D44A71F41EF}" srcOrd="0" destOrd="0" presId="urn:microsoft.com/office/officeart/2005/8/layout/process2"/>
    <dgm:cxn modelId="{B96F4DEC-9969-4CD5-AA08-D0B45EB61D91}" type="presParOf" srcId="{3CE8633C-75E8-45E0-BB43-C98B2242E38D}" destId="{60AABF34-37AF-4453-8428-E66FED73482E}" srcOrd="1" destOrd="0" presId="urn:microsoft.com/office/officeart/2005/8/layout/process2"/>
    <dgm:cxn modelId="{2DBCBD53-23C2-4E69-B1EA-87DE71CE84F3}" type="presParOf" srcId="{60AABF34-37AF-4453-8428-E66FED73482E}" destId="{3EC84078-5EF1-43E0-AA29-810D72E257C7}" srcOrd="0" destOrd="0" presId="urn:microsoft.com/office/officeart/2005/8/layout/process2"/>
    <dgm:cxn modelId="{9B718228-99F0-4FC7-B789-8534B21B219A}" type="presParOf" srcId="{3CE8633C-75E8-45E0-BB43-C98B2242E38D}" destId="{616F2C09-A9F0-489E-AEA7-C57BE763CA5F}"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AFE86E-695F-4A15-92E8-6A7C562EDE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0FCE95-6269-46EF-8362-FEF115265EB7}">
      <dgm:prSet/>
      <dgm:spPr/>
      <dgm:t>
        <a:bodyPr/>
        <a:lstStyle/>
        <a:p>
          <a:r>
            <a:rPr lang="en-US" dirty="0"/>
            <a:t>It needs to look like the real thing</a:t>
          </a:r>
        </a:p>
      </dgm:t>
    </dgm:pt>
    <dgm:pt modelId="{E690E419-B65C-40D8-87AC-987CCAD662D7}" type="parTrans" cxnId="{0C2D41B0-1C59-4541-929C-B7C81EEC0249}">
      <dgm:prSet/>
      <dgm:spPr/>
      <dgm:t>
        <a:bodyPr/>
        <a:lstStyle/>
        <a:p>
          <a:endParaRPr lang="en-US"/>
        </a:p>
      </dgm:t>
    </dgm:pt>
    <dgm:pt modelId="{77A08B87-5B26-4666-B7C3-7C4992BCF55F}" type="sibTrans" cxnId="{0C2D41B0-1C59-4541-929C-B7C81EEC0249}">
      <dgm:prSet/>
      <dgm:spPr/>
      <dgm:t>
        <a:bodyPr/>
        <a:lstStyle/>
        <a:p>
          <a:endParaRPr lang="en-US"/>
        </a:p>
      </dgm:t>
    </dgm:pt>
    <dgm:pt modelId="{17EA0874-C526-451B-A216-932612891812}">
      <dgm:prSet/>
      <dgm:spPr/>
      <dgm:t>
        <a:bodyPr/>
        <a:lstStyle/>
        <a:p>
          <a:r>
            <a:rPr lang="en-US" dirty="0"/>
            <a:t>It needs to resemble the minimum viable product</a:t>
          </a:r>
        </a:p>
      </dgm:t>
    </dgm:pt>
    <dgm:pt modelId="{B2782E83-D2BA-4FE8-B3CA-21A72B9C8061}" type="parTrans" cxnId="{95FA493E-FA63-41C4-90AD-28F8C5E0B9FB}">
      <dgm:prSet/>
      <dgm:spPr/>
      <dgm:t>
        <a:bodyPr/>
        <a:lstStyle/>
        <a:p>
          <a:endParaRPr lang="en-US"/>
        </a:p>
      </dgm:t>
    </dgm:pt>
    <dgm:pt modelId="{4D21B81E-D121-43AF-8699-7597B929A329}" type="sibTrans" cxnId="{95FA493E-FA63-41C4-90AD-28F8C5E0B9FB}">
      <dgm:prSet/>
      <dgm:spPr/>
      <dgm:t>
        <a:bodyPr/>
        <a:lstStyle/>
        <a:p>
          <a:endParaRPr lang="en-US"/>
        </a:p>
      </dgm:t>
    </dgm:pt>
    <dgm:pt modelId="{F06A4860-4AF1-4483-B790-FEEC77B653EE}" type="pres">
      <dgm:prSet presAssocID="{2AAFE86E-695F-4A15-92E8-6A7C562EDEBF}" presName="root" presStyleCnt="0">
        <dgm:presLayoutVars>
          <dgm:dir/>
          <dgm:resizeHandles val="exact"/>
        </dgm:presLayoutVars>
      </dgm:prSet>
      <dgm:spPr/>
    </dgm:pt>
    <dgm:pt modelId="{1178E546-B008-408B-B0DA-9ADC9DE55B57}" type="pres">
      <dgm:prSet presAssocID="{5A0FCE95-6269-46EF-8362-FEF115265EB7}" presName="compNode" presStyleCnt="0"/>
      <dgm:spPr/>
    </dgm:pt>
    <dgm:pt modelId="{8F7CAFC8-EEF5-45CA-9C52-21E9D0754017}" type="pres">
      <dgm:prSet presAssocID="{5A0FCE95-6269-46EF-8362-FEF115265EB7}" presName="bgRect" presStyleLbl="bgShp" presStyleIdx="0" presStyleCnt="2"/>
      <dgm:spPr/>
    </dgm:pt>
    <dgm:pt modelId="{189B6554-9BBB-4AFB-92BC-A369279E9BE4}" type="pres">
      <dgm:prSet presAssocID="{5A0FCE95-6269-46EF-8362-FEF115265E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idge scene outline"/>
        </a:ext>
      </dgm:extLst>
    </dgm:pt>
    <dgm:pt modelId="{97B62A0C-1E74-443E-8C47-7150D86C4937}" type="pres">
      <dgm:prSet presAssocID="{5A0FCE95-6269-46EF-8362-FEF115265EB7}" presName="spaceRect" presStyleCnt="0"/>
      <dgm:spPr/>
    </dgm:pt>
    <dgm:pt modelId="{A58D19EC-E026-4C93-93AA-BE42979D4A3F}" type="pres">
      <dgm:prSet presAssocID="{5A0FCE95-6269-46EF-8362-FEF115265EB7}" presName="parTx" presStyleLbl="revTx" presStyleIdx="0" presStyleCnt="2">
        <dgm:presLayoutVars>
          <dgm:chMax val="0"/>
          <dgm:chPref val="0"/>
        </dgm:presLayoutVars>
      </dgm:prSet>
      <dgm:spPr/>
    </dgm:pt>
    <dgm:pt modelId="{E4163B51-1D88-493D-AF78-4B896C049A72}" type="pres">
      <dgm:prSet presAssocID="{77A08B87-5B26-4666-B7C3-7C4992BCF55F}" presName="sibTrans" presStyleCnt="0"/>
      <dgm:spPr/>
    </dgm:pt>
    <dgm:pt modelId="{50C53899-963D-4806-A981-587257651E16}" type="pres">
      <dgm:prSet presAssocID="{17EA0874-C526-451B-A216-932612891812}" presName="compNode" presStyleCnt="0"/>
      <dgm:spPr/>
    </dgm:pt>
    <dgm:pt modelId="{A2B7015B-B6DE-436A-804C-D4F9B1D0B5A8}" type="pres">
      <dgm:prSet presAssocID="{17EA0874-C526-451B-A216-932612891812}" presName="bgRect" presStyleLbl="bgShp" presStyleIdx="1" presStyleCnt="2"/>
      <dgm:spPr/>
    </dgm:pt>
    <dgm:pt modelId="{3DAA503A-DA1A-4380-8212-663F629DD0CA}" type="pres">
      <dgm:prSet presAssocID="{17EA0874-C526-451B-A216-932612891812}"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idge scene with solid fill"/>
        </a:ext>
      </dgm:extLst>
    </dgm:pt>
    <dgm:pt modelId="{3741B8A0-95B6-4C8C-801A-D86DC369F091}" type="pres">
      <dgm:prSet presAssocID="{17EA0874-C526-451B-A216-932612891812}" presName="spaceRect" presStyleCnt="0"/>
      <dgm:spPr/>
    </dgm:pt>
    <dgm:pt modelId="{C3DAD238-0818-4477-BCBA-587FB0DF9FFB}" type="pres">
      <dgm:prSet presAssocID="{17EA0874-C526-451B-A216-932612891812}" presName="parTx" presStyleLbl="revTx" presStyleIdx="1" presStyleCnt="2">
        <dgm:presLayoutVars>
          <dgm:chMax val="0"/>
          <dgm:chPref val="0"/>
        </dgm:presLayoutVars>
      </dgm:prSet>
      <dgm:spPr/>
    </dgm:pt>
  </dgm:ptLst>
  <dgm:cxnLst>
    <dgm:cxn modelId="{95FA493E-FA63-41C4-90AD-28F8C5E0B9FB}" srcId="{2AAFE86E-695F-4A15-92E8-6A7C562EDEBF}" destId="{17EA0874-C526-451B-A216-932612891812}" srcOrd="1" destOrd="0" parTransId="{B2782E83-D2BA-4FE8-B3CA-21A72B9C8061}" sibTransId="{4D21B81E-D121-43AF-8699-7597B929A329}"/>
    <dgm:cxn modelId="{B7D9A748-53AF-42D7-AC31-9999684D3291}" type="presOf" srcId="{2AAFE86E-695F-4A15-92E8-6A7C562EDEBF}" destId="{F06A4860-4AF1-4483-B790-FEEC77B653EE}" srcOrd="0" destOrd="0" presId="urn:microsoft.com/office/officeart/2018/2/layout/IconVerticalSolidList"/>
    <dgm:cxn modelId="{0C2D41B0-1C59-4541-929C-B7C81EEC0249}" srcId="{2AAFE86E-695F-4A15-92E8-6A7C562EDEBF}" destId="{5A0FCE95-6269-46EF-8362-FEF115265EB7}" srcOrd="0" destOrd="0" parTransId="{E690E419-B65C-40D8-87AC-987CCAD662D7}" sibTransId="{77A08B87-5B26-4666-B7C3-7C4992BCF55F}"/>
    <dgm:cxn modelId="{AC236BB2-985B-4C4A-A86D-2FA52136016B}" type="presOf" srcId="{17EA0874-C526-451B-A216-932612891812}" destId="{C3DAD238-0818-4477-BCBA-587FB0DF9FFB}" srcOrd="0" destOrd="0" presId="urn:microsoft.com/office/officeart/2018/2/layout/IconVerticalSolidList"/>
    <dgm:cxn modelId="{3B5514D0-9FAD-4118-8306-63B4ED63CFF7}" type="presOf" srcId="{5A0FCE95-6269-46EF-8362-FEF115265EB7}" destId="{A58D19EC-E026-4C93-93AA-BE42979D4A3F}" srcOrd="0" destOrd="0" presId="urn:microsoft.com/office/officeart/2018/2/layout/IconVerticalSolidList"/>
    <dgm:cxn modelId="{9B383166-E600-4706-8E1D-779D44E3C21C}" type="presParOf" srcId="{F06A4860-4AF1-4483-B790-FEEC77B653EE}" destId="{1178E546-B008-408B-B0DA-9ADC9DE55B57}" srcOrd="0" destOrd="0" presId="urn:microsoft.com/office/officeart/2018/2/layout/IconVerticalSolidList"/>
    <dgm:cxn modelId="{59E59A06-5799-47A4-9512-41433646918D}" type="presParOf" srcId="{1178E546-B008-408B-B0DA-9ADC9DE55B57}" destId="{8F7CAFC8-EEF5-45CA-9C52-21E9D0754017}" srcOrd="0" destOrd="0" presId="urn:microsoft.com/office/officeart/2018/2/layout/IconVerticalSolidList"/>
    <dgm:cxn modelId="{64AB3406-981C-4209-9A27-26B2C3C6A7B4}" type="presParOf" srcId="{1178E546-B008-408B-B0DA-9ADC9DE55B57}" destId="{189B6554-9BBB-4AFB-92BC-A369279E9BE4}" srcOrd="1" destOrd="0" presId="urn:microsoft.com/office/officeart/2018/2/layout/IconVerticalSolidList"/>
    <dgm:cxn modelId="{30719B11-C779-4F50-BF30-5AAD8FFDF2BC}" type="presParOf" srcId="{1178E546-B008-408B-B0DA-9ADC9DE55B57}" destId="{97B62A0C-1E74-443E-8C47-7150D86C4937}" srcOrd="2" destOrd="0" presId="urn:microsoft.com/office/officeart/2018/2/layout/IconVerticalSolidList"/>
    <dgm:cxn modelId="{D341633C-D819-4F96-9992-28B8831D0F06}" type="presParOf" srcId="{1178E546-B008-408B-B0DA-9ADC9DE55B57}" destId="{A58D19EC-E026-4C93-93AA-BE42979D4A3F}" srcOrd="3" destOrd="0" presId="urn:microsoft.com/office/officeart/2018/2/layout/IconVerticalSolidList"/>
    <dgm:cxn modelId="{D6F61C4A-7F46-47FB-91FF-2985F9810573}" type="presParOf" srcId="{F06A4860-4AF1-4483-B790-FEEC77B653EE}" destId="{E4163B51-1D88-493D-AF78-4B896C049A72}" srcOrd="1" destOrd="0" presId="urn:microsoft.com/office/officeart/2018/2/layout/IconVerticalSolidList"/>
    <dgm:cxn modelId="{10A92BA4-16AD-4945-8F6A-207A18F283C6}" type="presParOf" srcId="{F06A4860-4AF1-4483-B790-FEEC77B653EE}" destId="{50C53899-963D-4806-A981-587257651E16}" srcOrd="2" destOrd="0" presId="urn:microsoft.com/office/officeart/2018/2/layout/IconVerticalSolidList"/>
    <dgm:cxn modelId="{B534FBB1-2C2E-4088-837B-78486A9A798B}" type="presParOf" srcId="{50C53899-963D-4806-A981-587257651E16}" destId="{A2B7015B-B6DE-436A-804C-D4F9B1D0B5A8}" srcOrd="0" destOrd="0" presId="urn:microsoft.com/office/officeart/2018/2/layout/IconVerticalSolidList"/>
    <dgm:cxn modelId="{80210A32-AE0B-4F76-BC96-77739B6DCBDD}" type="presParOf" srcId="{50C53899-963D-4806-A981-587257651E16}" destId="{3DAA503A-DA1A-4380-8212-663F629DD0CA}" srcOrd="1" destOrd="0" presId="urn:microsoft.com/office/officeart/2018/2/layout/IconVerticalSolidList"/>
    <dgm:cxn modelId="{3EA88252-5D43-4CD4-8771-7599690A739B}" type="presParOf" srcId="{50C53899-963D-4806-A981-587257651E16}" destId="{3741B8A0-95B6-4C8C-801A-D86DC369F091}" srcOrd="2" destOrd="0" presId="urn:microsoft.com/office/officeart/2018/2/layout/IconVerticalSolidList"/>
    <dgm:cxn modelId="{5A447761-A2C9-4D58-A3E1-455BCEA82BD3}" type="presParOf" srcId="{50C53899-963D-4806-A981-587257651E16}" destId="{C3DAD238-0818-4477-BCBA-587FB0DF9F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AE7822-0821-449D-B55E-65C4AF3D6A3E}"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37AD8C6C-87AA-46B8-99AB-3DAC666EBC1E}">
      <dgm:prSet/>
      <dgm:spPr/>
      <dgm:t>
        <a:bodyPr/>
        <a:lstStyle/>
        <a:p>
          <a:r>
            <a:rPr lang="en-US" dirty="0"/>
            <a:t>Define</a:t>
          </a:r>
        </a:p>
      </dgm:t>
    </dgm:pt>
    <dgm:pt modelId="{61FD5122-2B97-4ED9-ADDD-EF9F5E114F52}" type="parTrans" cxnId="{EC322014-0433-4838-ACDB-4501B677273C}">
      <dgm:prSet/>
      <dgm:spPr/>
      <dgm:t>
        <a:bodyPr/>
        <a:lstStyle/>
        <a:p>
          <a:endParaRPr lang="en-US"/>
        </a:p>
      </dgm:t>
    </dgm:pt>
    <dgm:pt modelId="{E14112D2-2F90-4EDA-9091-44AFCEEE7553}" type="sibTrans" cxnId="{EC322014-0433-4838-ACDB-4501B677273C}">
      <dgm:prSet/>
      <dgm:spPr/>
      <dgm:t>
        <a:bodyPr/>
        <a:lstStyle/>
        <a:p>
          <a:endParaRPr lang="en-US"/>
        </a:p>
      </dgm:t>
    </dgm:pt>
    <dgm:pt modelId="{2051E916-A19C-4293-9BF9-DFEAF289DD10}">
      <dgm:prSet/>
      <dgm:spPr/>
      <dgm:t>
        <a:bodyPr/>
        <a:lstStyle/>
        <a:p>
          <a:r>
            <a:rPr lang="en-US" dirty="0"/>
            <a:t>Ideate</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Prototype</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 </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938B5BF-726B-4467-B372-7873DA2796BC}">
      <dgm:prSet/>
      <dgm:spPr/>
      <dgm:t>
        <a:bodyPr/>
        <a:lstStyle/>
        <a:p>
          <a:r>
            <a:rPr lang="en-US" dirty="0"/>
            <a:t>Who are the users?</a:t>
          </a:r>
        </a:p>
      </dgm:t>
    </dgm:pt>
    <dgm:pt modelId="{DB8A7E1A-AC02-463A-8783-04B0B576385E}" type="parTrans" cxnId="{0CBD921C-898B-4781-8D10-AA8275BE4AED}">
      <dgm:prSet/>
      <dgm:spPr/>
      <dgm:t>
        <a:bodyPr/>
        <a:lstStyle/>
        <a:p>
          <a:endParaRPr lang="en-CA"/>
        </a:p>
      </dgm:t>
    </dgm:pt>
    <dgm:pt modelId="{D091D29A-6B8F-4BA9-A15C-028005532A35}" type="sibTrans" cxnId="{0CBD921C-898B-4781-8D10-AA8275BE4AED}">
      <dgm:prSet/>
      <dgm:spPr/>
      <dgm:t>
        <a:bodyPr/>
        <a:lstStyle/>
        <a:p>
          <a:endParaRPr lang="en-CA"/>
        </a:p>
      </dgm:t>
    </dgm:pt>
    <dgm:pt modelId="{4D01A602-95AA-46C7-A202-22600ED2EA60}">
      <dgm:prSet/>
      <dgm:spPr/>
      <dgm:t>
        <a:bodyPr/>
        <a:lstStyle/>
        <a:p>
          <a:r>
            <a:rPr lang="en-US" dirty="0"/>
            <a:t>What do they care about?</a:t>
          </a:r>
        </a:p>
      </dgm:t>
    </dgm:pt>
    <dgm:pt modelId="{1BF3953D-71E0-4293-BC8F-1522A4E8A2B2}" type="parTrans" cxnId="{724F8508-B27C-419C-AC79-DDCADADF6AE7}">
      <dgm:prSet/>
      <dgm:spPr/>
      <dgm:t>
        <a:bodyPr/>
        <a:lstStyle/>
        <a:p>
          <a:endParaRPr lang="en-CA"/>
        </a:p>
      </dgm:t>
    </dgm:pt>
    <dgm:pt modelId="{4EFECD58-8487-490F-9D4B-DECFA55C3D00}" type="sibTrans" cxnId="{724F8508-B27C-419C-AC79-DDCADADF6AE7}">
      <dgm:prSet/>
      <dgm:spPr/>
      <dgm:t>
        <a:bodyPr/>
        <a:lstStyle/>
        <a:p>
          <a:endParaRPr lang="en-CA"/>
        </a:p>
      </dgm:t>
    </dgm:pt>
    <dgm:pt modelId="{1C0F85D5-3E58-499D-8EB1-B82FD0499EB2}">
      <dgm:prSet/>
      <dgm:spPr/>
      <dgm:t>
        <a:bodyPr/>
        <a:lstStyle/>
        <a:p>
          <a:r>
            <a:rPr lang="en-US" dirty="0"/>
            <a:t>What are they looking for?</a:t>
          </a:r>
        </a:p>
      </dgm:t>
    </dgm:pt>
    <dgm:pt modelId="{8EC832BE-86E7-41BE-BBBF-B1E14A942632}" type="parTrans" cxnId="{BC00125C-A78E-43DB-876A-BE99A5123DCA}">
      <dgm:prSet/>
      <dgm:spPr/>
      <dgm:t>
        <a:bodyPr/>
        <a:lstStyle/>
        <a:p>
          <a:endParaRPr lang="en-CA"/>
        </a:p>
      </dgm:t>
    </dgm:pt>
    <dgm:pt modelId="{E05046B1-4EBA-429E-87D0-25D3E51BDB04}" type="sibTrans" cxnId="{BC00125C-A78E-43DB-876A-BE99A5123DCA}">
      <dgm:prSet/>
      <dgm:spPr/>
      <dgm:t>
        <a:bodyPr/>
        <a:lstStyle/>
        <a:p>
          <a:endParaRPr lang="en-CA"/>
        </a:p>
      </dgm:t>
    </dgm:pt>
    <dgm:pt modelId="{8072E07A-60DB-4745-82BA-7F882EE78D37}">
      <dgm:prSet/>
      <dgm:spPr/>
      <dgm:t>
        <a:bodyPr/>
        <a:lstStyle/>
        <a:p>
          <a:r>
            <a:rPr lang="en-US" dirty="0"/>
            <a:t>What can we do about it?</a:t>
          </a:r>
        </a:p>
      </dgm:t>
    </dgm:pt>
    <dgm:pt modelId="{59CBF4CD-4DFD-4293-8585-E5267A326605}" type="parTrans" cxnId="{37A0D321-90ED-4150-BB2B-D3BA70DECC28}">
      <dgm:prSet/>
      <dgm:spPr/>
      <dgm:t>
        <a:bodyPr/>
        <a:lstStyle/>
        <a:p>
          <a:endParaRPr lang="en-CA"/>
        </a:p>
      </dgm:t>
    </dgm:pt>
    <dgm:pt modelId="{FC14B1BD-D7DA-4423-85A3-4D8FAA4946E1}" type="sibTrans" cxnId="{37A0D321-90ED-4150-BB2B-D3BA70DECC28}">
      <dgm:prSet/>
      <dgm:spPr/>
      <dgm:t>
        <a:bodyPr/>
        <a:lstStyle/>
        <a:p>
          <a:endParaRPr lang="en-CA"/>
        </a:p>
      </dgm:t>
    </dgm:pt>
    <dgm:pt modelId="{3CC802AB-8B54-4B57-B489-25C8C17B23EE}">
      <dgm:prSet/>
      <dgm:spPr/>
      <dgm:t>
        <a:bodyPr/>
        <a:lstStyle/>
        <a:p>
          <a:r>
            <a:rPr lang="en-US" dirty="0"/>
            <a:t>What should it look like?</a:t>
          </a:r>
        </a:p>
      </dgm:t>
    </dgm:pt>
    <dgm:pt modelId="{F9010E27-5ED1-4B3B-B5DF-EB1FE42A8816}" type="parTrans" cxnId="{2D4A40EE-5F89-4091-BCBE-739FED7D3852}">
      <dgm:prSet/>
      <dgm:spPr/>
      <dgm:t>
        <a:bodyPr/>
        <a:lstStyle/>
        <a:p>
          <a:endParaRPr lang="en-CA"/>
        </a:p>
      </dgm:t>
    </dgm:pt>
    <dgm:pt modelId="{D86C19EE-A919-4247-A9AB-87B63226050B}" type="sibTrans" cxnId="{2D4A40EE-5F89-4091-BCBE-739FED7D3852}">
      <dgm:prSet/>
      <dgm:spPr/>
      <dgm:t>
        <a:bodyPr/>
        <a:lstStyle/>
        <a:p>
          <a:endParaRPr lang="en-CA"/>
        </a:p>
      </dgm:t>
    </dgm:pt>
    <dgm:pt modelId="{370FA397-F967-4B65-826B-2C07590CAE2F}">
      <dgm:prSet/>
      <dgm:spPr/>
      <dgm:t>
        <a:bodyPr/>
        <a:lstStyle/>
        <a:p>
          <a:endParaRPr lang="en-US" dirty="0"/>
        </a:p>
      </dgm:t>
    </dgm:pt>
    <dgm:pt modelId="{E2A8CDD7-F147-4B7C-AB3A-9F36113C76D2}" type="parTrans" cxnId="{F90F1633-8DD7-441C-9482-906B72747187}">
      <dgm:prSet/>
      <dgm:spPr/>
      <dgm:t>
        <a:bodyPr/>
        <a:lstStyle/>
        <a:p>
          <a:endParaRPr lang="en-CA"/>
        </a:p>
      </dgm:t>
    </dgm:pt>
    <dgm:pt modelId="{09E6464A-DF04-465D-BBE3-9081F782E104}" type="sibTrans" cxnId="{F90F1633-8DD7-441C-9482-906B72747187}">
      <dgm:prSet/>
      <dgm:spPr/>
      <dgm:t>
        <a:bodyPr/>
        <a:lstStyle/>
        <a:p>
          <a:endParaRPr lang="en-CA"/>
        </a:p>
      </dgm:t>
    </dgm:pt>
    <dgm:pt modelId="{01801DF0-E6DE-49A7-A18B-24C5EFBFEB3B}" type="pres">
      <dgm:prSet presAssocID="{9BAE7822-0821-449D-B55E-65C4AF3D6A3E}" presName="linearFlow" presStyleCnt="0">
        <dgm:presLayoutVars>
          <dgm:dir/>
          <dgm:animLvl val="lvl"/>
          <dgm:resizeHandles val="exact"/>
        </dgm:presLayoutVars>
      </dgm:prSet>
      <dgm:spPr/>
    </dgm:pt>
    <dgm:pt modelId="{37D962FD-CABF-4601-99AE-6CEA7C23BC3C}" type="pres">
      <dgm:prSet presAssocID="{4D055D8A-3299-4840-AB56-A4CFBF6CDA83}" presName="composite" presStyleCnt="0"/>
      <dgm:spPr/>
    </dgm:pt>
    <dgm:pt modelId="{51903EE6-1FEF-4F12-924F-33F16D9ECFC8}" type="pres">
      <dgm:prSet presAssocID="{4D055D8A-3299-4840-AB56-A4CFBF6CDA83}" presName="parentText" presStyleLbl="alignNode1" presStyleIdx="0" presStyleCnt="5">
        <dgm:presLayoutVars>
          <dgm:chMax val="1"/>
          <dgm:bulletEnabled val="1"/>
        </dgm:presLayoutVars>
      </dgm:prSet>
      <dgm:spPr/>
    </dgm:pt>
    <dgm:pt modelId="{901A48D1-BDF4-4961-B2E0-D73BCAB092ED}" type="pres">
      <dgm:prSet presAssocID="{4D055D8A-3299-4840-AB56-A4CFBF6CDA83}" presName="descendantText" presStyleLbl="alignAcc1" presStyleIdx="0" presStyleCnt="5">
        <dgm:presLayoutVars>
          <dgm:bulletEnabled val="1"/>
        </dgm:presLayoutVars>
      </dgm:prSet>
      <dgm:spPr/>
    </dgm:pt>
    <dgm:pt modelId="{3D575BB4-FDDB-4E8E-9C75-F1526A187B3C}" type="pres">
      <dgm:prSet presAssocID="{1A5A9ADB-939D-461C-B1E8-DE2CD62D766F}" presName="sp" presStyleCnt="0"/>
      <dgm:spPr/>
    </dgm:pt>
    <dgm:pt modelId="{0E790436-61AF-48C0-B39D-CC90E9FFF872}" type="pres">
      <dgm:prSet presAssocID="{37AD8C6C-87AA-46B8-99AB-3DAC666EBC1E}" presName="composite" presStyleCnt="0"/>
      <dgm:spPr/>
    </dgm:pt>
    <dgm:pt modelId="{0C6093F1-641C-473E-8309-AD199F705B73}" type="pres">
      <dgm:prSet presAssocID="{37AD8C6C-87AA-46B8-99AB-3DAC666EBC1E}" presName="parentText" presStyleLbl="alignNode1" presStyleIdx="1" presStyleCnt="5">
        <dgm:presLayoutVars>
          <dgm:chMax val="1"/>
          <dgm:bulletEnabled val="1"/>
        </dgm:presLayoutVars>
      </dgm:prSet>
      <dgm:spPr/>
    </dgm:pt>
    <dgm:pt modelId="{A7B07185-392B-4DD4-9F0D-669A91142CAA}" type="pres">
      <dgm:prSet presAssocID="{37AD8C6C-87AA-46B8-99AB-3DAC666EBC1E}" presName="descendantText" presStyleLbl="alignAcc1" presStyleIdx="1" presStyleCnt="5">
        <dgm:presLayoutVars>
          <dgm:bulletEnabled val="1"/>
        </dgm:presLayoutVars>
      </dgm:prSet>
      <dgm:spPr/>
    </dgm:pt>
    <dgm:pt modelId="{1685F7CB-E3AB-407B-BE9C-4C59A04DF5A6}" type="pres">
      <dgm:prSet presAssocID="{E14112D2-2F90-4EDA-9091-44AFCEEE7553}" presName="sp" presStyleCnt="0"/>
      <dgm:spPr/>
    </dgm:pt>
    <dgm:pt modelId="{EDE94EA3-B9E0-4198-8C87-4E70FB33B621}" type="pres">
      <dgm:prSet presAssocID="{2051E916-A19C-4293-9BF9-DFEAF289DD10}" presName="composite" presStyleCnt="0"/>
      <dgm:spPr/>
    </dgm:pt>
    <dgm:pt modelId="{5E580543-FD64-4C3A-98CE-8E250C23AE22}" type="pres">
      <dgm:prSet presAssocID="{2051E916-A19C-4293-9BF9-DFEAF289DD10}" presName="parentText" presStyleLbl="alignNode1" presStyleIdx="2" presStyleCnt="5">
        <dgm:presLayoutVars>
          <dgm:chMax val="1"/>
          <dgm:bulletEnabled val="1"/>
        </dgm:presLayoutVars>
      </dgm:prSet>
      <dgm:spPr/>
    </dgm:pt>
    <dgm:pt modelId="{33F5DEB0-BD64-494E-B96E-3F6FE1858EEF}" type="pres">
      <dgm:prSet presAssocID="{2051E916-A19C-4293-9BF9-DFEAF289DD10}" presName="descendantText" presStyleLbl="alignAcc1" presStyleIdx="2" presStyleCnt="5">
        <dgm:presLayoutVars>
          <dgm:bulletEnabled val="1"/>
        </dgm:presLayoutVars>
      </dgm:prSet>
      <dgm:spPr/>
    </dgm:pt>
    <dgm:pt modelId="{F769ECB1-82A3-4F34-93B9-E594A8C15DEE}" type="pres">
      <dgm:prSet presAssocID="{8E364F3D-A770-4C18-9630-67CF7E8B74D1}" presName="sp" presStyleCnt="0"/>
      <dgm:spPr/>
    </dgm:pt>
    <dgm:pt modelId="{07004BC0-E272-46AA-BDAF-64F42FF8F6A1}" type="pres">
      <dgm:prSet presAssocID="{4C4FEAA5-4EDD-40C0-9FEF-1B166A21AA46}" presName="composite" presStyleCnt="0"/>
      <dgm:spPr/>
    </dgm:pt>
    <dgm:pt modelId="{5B7B49A1-9FFE-4CB9-9515-32BB49DFB418}" type="pres">
      <dgm:prSet presAssocID="{4C4FEAA5-4EDD-40C0-9FEF-1B166A21AA46}" presName="parentText" presStyleLbl="alignNode1" presStyleIdx="3" presStyleCnt="5">
        <dgm:presLayoutVars>
          <dgm:chMax val="1"/>
          <dgm:bulletEnabled val="1"/>
        </dgm:presLayoutVars>
      </dgm:prSet>
      <dgm:spPr/>
    </dgm:pt>
    <dgm:pt modelId="{FEAFF3F9-5844-4356-BCA9-4E20A2BDAD47}" type="pres">
      <dgm:prSet presAssocID="{4C4FEAA5-4EDD-40C0-9FEF-1B166A21AA46}" presName="descendantText" presStyleLbl="alignAcc1" presStyleIdx="3" presStyleCnt="5">
        <dgm:presLayoutVars>
          <dgm:bulletEnabled val="1"/>
        </dgm:presLayoutVars>
      </dgm:prSet>
      <dgm:spPr/>
    </dgm:pt>
    <dgm:pt modelId="{44F4D3E7-D492-4987-A71A-B60E201CE61E}" type="pres">
      <dgm:prSet presAssocID="{DA124235-0D54-4E20-9905-BF628C43F602}" presName="sp" presStyleCnt="0"/>
      <dgm:spPr/>
    </dgm:pt>
    <dgm:pt modelId="{E6572488-43E9-4A32-96D6-B47304D78888}" type="pres">
      <dgm:prSet presAssocID="{4DC25319-8505-4483-9853-91287807D4AA}" presName="composite" presStyleCnt="0"/>
      <dgm:spPr/>
    </dgm:pt>
    <dgm:pt modelId="{6B84EA35-E142-42E4-9BBA-FD80054154F4}" type="pres">
      <dgm:prSet presAssocID="{4DC25319-8505-4483-9853-91287807D4AA}" presName="parentText" presStyleLbl="alignNode1" presStyleIdx="4" presStyleCnt="5">
        <dgm:presLayoutVars>
          <dgm:chMax val="1"/>
          <dgm:bulletEnabled val="1"/>
        </dgm:presLayoutVars>
      </dgm:prSet>
      <dgm:spPr/>
    </dgm:pt>
    <dgm:pt modelId="{944A635E-7309-4DA8-B827-EA774F671306}" type="pres">
      <dgm:prSet presAssocID="{4DC25319-8505-4483-9853-91287807D4AA}" presName="descendantText" presStyleLbl="alignAcc1" presStyleIdx="4" presStyleCnt="5">
        <dgm:presLayoutVars>
          <dgm:bulletEnabled val="1"/>
        </dgm:presLayoutVars>
      </dgm:prSet>
      <dgm:spPr/>
    </dgm:pt>
  </dgm:ptLst>
  <dgm:cxnLst>
    <dgm:cxn modelId="{724F8508-B27C-419C-AC79-DDCADADF6AE7}" srcId="{4D055D8A-3299-4840-AB56-A4CFBF6CDA83}" destId="{4D01A602-95AA-46C7-A202-22600ED2EA60}" srcOrd="1" destOrd="0" parTransId="{1BF3953D-71E0-4293-BC8F-1522A4E8A2B2}" sibTransId="{4EFECD58-8487-490F-9D4B-DECFA55C3D00}"/>
    <dgm:cxn modelId="{EC322014-0433-4838-ACDB-4501B677273C}" srcId="{9BAE7822-0821-449D-B55E-65C4AF3D6A3E}" destId="{37AD8C6C-87AA-46B8-99AB-3DAC666EBC1E}" srcOrd="1" destOrd="0" parTransId="{61FD5122-2B97-4ED9-ADDD-EF9F5E114F52}" sibTransId="{E14112D2-2F90-4EDA-9091-44AFCEEE7553}"/>
    <dgm:cxn modelId="{0CBD921C-898B-4781-8D10-AA8275BE4AED}" srcId="{4D055D8A-3299-4840-AB56-A4CFBF6CDA83}" destId="{0938B5BF-726B-4467-B372-7873DA2796BC}" srcOrd="0" destOrd="0" parTransId="{DB8A7E1A-AC02-463A-8783-04B0B576385E}" sibTransId="{D091D29A-6B8F-4BA9-A15C-028005532A35}"/>
    <dgm:cxn modelId="{58405620-40BE-4B4D-825D-107A0B81F21D}" srcId="{9BAE7822-0821-449D-B55E-65C4AF3D6A3E}" destId="{4DC25319-8505-4483-9853-91287807D4AA}" srcOrd="4" destOrd="0" parTransId="{8C66A91C-4138-41B3-A722-47C0B0CC0EE9}" sibTransId="{CA9E4925-1285-4D42-8FED-F4E70961264E}"/>
    <dgm:cxn modelId="{37A0D321-90ED-4150-BB2B-D3BA70DECC28}" srcId="{2051E916-A19C-4293-9BF9-DFEAF289DD10}" destId="{8072E07A-60DB-4745-82BA-7F882EE78D37}" srcOrd="0" destOrd="0" parTransId="{59CBF4CD-4DFD-4293-8585-E5267A326605}" sibTransId="{FC14B1BD-D7DA-4423-85A3-4D8FAA4946E1}"/>
    <dgm:cxn modelId="{F8108427-5AC2-43ED-93A9-85D74442CF5F}" type="presOf" srcId="{4D055D8A-3299-4840-AB56-A4CFBF6CDA83}" destId="{51903EE6-1FEF-4F12-924F-33F16D9ECFC8}" srcOrd="0" destOrd="0" presId="urn:microsoft.com/office/officeart/2005/8/layout/chevron2"/>
    <dgm:cxn modelId="{F90F1633-8DD7-441C-9482-906B72747187}" srcId="{4DC25319-8505-4483-9853-91287807D4AA}" destId="{370FA397-F967-4B65-826B-2C07590CAE2F}" srcOrd="0" destOrd="0" parTransId="{E2A8CDD7-F147-4B7C-AB3A-9F36113C76D2}" sibTransId="{09E6464A-DF04-465D-BBE3-9081F782E104}"/>
    <dgm:cxn modelId="{F23D8A3A-770D-471F-85EF-326B417AC49D}" type="presOf" srcId="{370FA397-F967-4B65-826B-2C07590CAE2F}" destId="{944A635E-7309-4DA8-B827-EA774F671306}" srcOrd="0" destOrd="0" presId="urn:microsoft.com/office/officeart/2005/8/layout/chevron2"/>
    <dgm:cxn modelId="{4A16A13F-712F-4EC1-833E-068999AA6EE0}" type="presOf" srcId="{9BAE7822-0821-449D-B55E-65C4AF3D6A3E}" destId="{01801DF0-E6DE-49A7-A18B-24C5EFBFEB3B}" srcOrd="0" destOrd="0" presId="urn:microsoft.com/office/officeart/2005/8/layout/chevron2"/>
    <dgm:cxn modelId="{BC00125C-A78E-43DB-876A-BE99A5123DCA}" srcId="{37AD8C6C-87AA-46B8-99AB-3DAC666EBC1E}" destId="{1C0F85D5-3E58-499D-8EB1-B82FD0499EB2}" srcOrd="0" destOrd="0" parTransId="{8EC832BE-86E7-41BE-BBBF-B1E14A942632}" sibTransId="{E05046B1-4EBA-429E-87D0-25D3E51BDB04}"/>
    <dgm:cxn modelId="{41842249-F50F-4243-9ACE-A4C851776E62}" type="presOf" srcId="{4C4FEAA5-4EDD-40C0-9FEF-1B166A21AA46}" destId="{5B7B49A1-9FFE-4CB9-9515-32BB49DFB418}" srcOrd="0" destOrd="0" presId="urn:microsoft.com/office/officeart/2005/8/layout/chevron2"/>
    <dgm:cxn modelId="{EF186B73-B392-41D0-A523-0CA0A8C0F14B}" type="presOf" srcId="{2051E916-A19C-4293-9BF9-DFEAF289DD10}" destId="{5E580543-FD64-4C3A-98CE-8E250C23AE22}" srcOrd="0" destOrd="0" presId="urn:microsoft.com/office/officeart/2005/8/layout/chevron2"/>
    <dgm:cxn modelId="{C56FE354-FBE5-4E07-B2BE-BEFFD0ABC7E8}" srcId="{9BAE7822-0821-449D-B55E-65C4AF3D6A3E}" destId="{2051E916-A19C-4293-9BF9-DFEAF289DD10}" srcOrd="2" destOrd="0" parTransId="{3FF0D4AD-73B2-406E-BA48-C298D88D844C}" sibTransId="{8E364F3D-A770-4C18-9630-67CF7E8B74D1}"/>
    <dgm:cxn modelId="{0B82067A-7202-47B5-A17D-34435F3F8F75}" type="presOf" srcId="{37AD8C6C-87AA-46B8-99AB-3DAC666EBC1E}" destId="{0C6093F1-641C-473E-8309-AD199F705B73}" srcOrd="0" destOrd="0" presId="urn:microsoft.com/office/officeart/2005/8/layout/chevron2"/>
    <dgm:cxn modelId="{1780277A-5C97-40DF-BA97-07E17DC30761}" type="presOf" srcId="{3CC802AB-8B54-4B57-B489-25C8C17B23EE}" destId="{FEAFF3F9-5844-4356-BCA9-4E20A2BDAD47}" srcOrd="0" destOrd="0" presId="urn:microsoft.com/office/officeart/2005/8/layout/chevron2"/>
    <dgm:cxn modelId="{A9FBA98A-D7CF-4EAA-98A4-E7C33D2D324C}" srcId="{9BAE7822-0821-449D-B55E-65C4AF3D6A3E}" destId="{4D055D8A-3299-4840-AB56-A4CFBF6CDA83}" srcOrd="0" destOrd="0" parTransId="{8DBF14D6-13F2-4B1F-9292-4FB28DA316E5}" sibTransId="{1A5A9ADB-939D-461C-B1E8-DE2CD62D766F}"/>
    <dgm:cxn modelId="{94EC67A9-B872-4D40-AC43-FF811BB55907}" type="presOf" srcId="{1C0F85D5-3E58-499D-8EB1-B82FD0499EB2}" destId="{A7B07185-392B-4DD4-9F0D-669A91142CAA}" srcOrd="0" destOrd="0" presId="urn:microsoft.com/office/officeart/2005/8/layout/chevron2"/>
    <dgm:cxn modelId="{9C4C60BF-6F13-4E29-91A4-5297A6A088F1}" srcId="{9BAE7822-0821-449D-B55E-65C4AF3D6A3E}" destId="{4C4FEAA5-4EDD-40C0-9FEF-1B166A21AA46}" srcOrd="3" destOrd="0" parTransId="{FBCF539F-A7E2-41E7-8A98-CC9D18A7E111}" sibTransId="{DA124235-0D54-4E20-9905-BF628C43F602}"/>
    <dgm:cxn modelId="{089F46D2-C231-4CE1-8BAA-CEF928EA1B5A}" type="presOf" srcId="{0938B5BF-726B-4467-B372-7873DA2796BC}" destId="{901A48D1-BDF4-4961-B2E0-D73BCAB092ED}" srcOrd="0" destOrd="0" presId="urn:microsoft.com/office/officeart/2005/8/layout/chevron2"/>
    <dgm:cxn modelId="{945CCAD6-6F3D-4EAD-9BC9-F3F5313A43FA}" type="presOf" srcId="{4DC25319-8505-4483-9853-91287807D4AA}" destId="{6B84EA35-E142-42E4-9BBA-FD80054154F4}" srcOrd="0" destOrd="0" presId="urn:microsoft.com/office/officeart/2005/8/layout/chevron2"/>
    <dgm:cxn modelId="{4BF10BD8-1ADD-4FE2-9DDD-D5E8A912C152}" type="presOf" srcId="{4D01A602-95AA-46C7-A202-22600ED2EA60}" destId="{901A48D1-BDF4-4961-B2E0-D73BCAB092ED}" srcOrd="0" destOrd="1" presId="urn:microsoft.com/office/officeart/2005/8/layout/chevron2"/>
    <dgm:cxn modelId="{2D4A40EE-5F89-4091-BCBE-739FED7D3852}" srcId="{4C4FEAA5-4EDD-40C0-9FEF-1B166A21AA46}" destId="{3CC802AB-8B54-4B57-B489-25C8C17B23EE}" srcOrd="0" destOrd="0" parTransId="{F9010E27-5ED1-4B3B-B5DF-EB1FE42A8816}" sibTransId="{D86C19EE-A919-4247-A9AB-87B63226050B}"/>
    <dgm:cxn modelId="{133A86F2-8968-4DF7-A8BF-60D8C2A92F2D}" type="presOf" srcId="{8072E07A-60DB-4745-82BA-7F882EE78D37}" destId="{33F5DEB0-BD64-494E-B96E-3F6FE1858EEF}" srcOrd="0" destOrd="0" presId="urn:microsoft.com/office/officeart/2005/8/layout/chevron2"/>
    <dgm:cxn modelId="{B75A8143-90F7-413C-949B-16259AB29F2B}" type="presParOf" srcId="{01801DF0-E6DE-49A7-A18B-24C5EFBFEB3B}" destId="{37D962FD-CABF-4601-99AE-6CEA7C23BC3C}" srcOrd="0" destOrd="0" presId="urn:microsoft.com/office/officeart/2005/8/layout/chevron2"/>
    <dgm:cxn modelId="{479FF304-8CA9-4A70-BAF8-DA25A9D9D760}" type="presParOf" srcId="{37D962FD-CABF-4601-99AE-6CEA7C23BC3C}" destId="{51903EE6-1FEF-4F12-924F-33F16D9ECFC8}" srcOrd="0" destOrd="0" presId="urn:microsoft.com/office/officeart/2005/8/layout/chevron2"/>
    <dgm:cxn modelId="{844A3BF9-8786-4123-BF64-FB322C059464}" type="presParOf" srcId="{37D962FD-CABF-4601-99AE-6CEA7C23BC3C}" destId="{901A48D1-BDF4-4961-B2E0-D73BCAB092ED}" srcOrd="1" destOrd="0" presId="urn:microsoft.com/office/officeart/2005/8/layout/chevron2"/>
    <dgm:cxn modelId="{E3E41C74-3236-416D-A803-B493B61A2FE2}" type="presParOf" srcId="{01801DF0-E6DE-49A7-A18B-24C5EFBFEB3B}" destId="{3D575BB4-FDDB-4E8E-9C75-F1526A187B3C}" srcOrd="1" destOrd="0" presId="urn:microsoft.com/office/officeart/2005/8/layout/chevron2"/>
    <dgm:cxn modelId="{26BBE8C8-DE0A-45C4-8A2A-FBE16AE60043}" type="presParOf" srcId="{01801DF0-E6DE-49A7-A18B-24C5EFBFEB3B}" destId="{0E790436-61AF-48C0-B39D-CC90E9FFF872}" srcOrd="2" destOrd="0" presId="urn:microsoft.com/office/officeart/2005/8/layout/chevron2"/>
    <dgm:cxn modelId="{A6C2221F-C425-41E2-A808-75FD01D0C97E}" type="presParOf" srcId="{0E790436-61AF-48C0-B39D-CC90E9FFF872}" destId="{0C6093F1-641C-473E-8309-AD199F705B73}" srcOrd="0" destOrd="0" presId="urn:microsoft.com/office/officeart/2005/8/layout/chevron2"/>
    <dgm:cxn modelId="{167133F6-FCE6-49A3-A05E-BE7EEB36B8C9}" type="presParOf" srcId="{0E790436-61AF-48C0-B39D-CC90E9FFF872}" destId="{A7B07185-392B-4DD4-9F0D-669A91142CAA}" srcOrd="1" destOrd="0" presId="urn:microsoft.com/office/officeart/2005/8/layout/chevron2"/>
    <dgm:cxn modelId="{B8ADE71F-74DD-411D-954A-860D9A289D9F}" type="presParOf" srcId="{01801DF0-E6DE-49A7-A18B-24C5EFBFEB3B}" destId="{1685F7CB-E3AB-407B-BE9C-4C59A04DF5A6}" srcOrd="3" destOrd="0" presId="urn:microsoft.com/office/officeart/2005/8/layout/chevron2"/>
    <dgm:cxn modelId="{79DC51D2-F511-4A15-8660-175D29315B8D}" type="presParOf" srcId="{01801DF0-E6DE-49A7-A18B-24C5EFBFEB3B}" destId="{EDE94EA3-B9E0-4198-8C87-4E70FB33B621}" srcOrd="4" destOrd="0" presId="urn:microsoft.com/office/officeart/2005/8/layout/chevron2"/>
    <dgm:cxn modelId="{351F878C-B8F8-4171-8F0C-42A6C3DFC626}" type="presParOf" srcId="{EDE94EA3-B9E0-4198-8C87-4E70FB33B621}" destId="{5E580543-FD64-4C3A-98CE-8E250C23AE22}" srcOrd="0" destOrd="0" presId="urn:microsoft.com/office/officeart/2005/8/layout/chevron2"/>
    <dgm:cxn modelId="{702A12F9-E8CB-4CE1-A587-4B7AF153BAD6}" type="presParOf" srcId="{EDE94EA3-B9E0-4198-8C87-4E70FB33B621}" destId="{33F5DEB0-BD64-494E-B96E-3F6FE1858EEF}" srcOrd="1" destOrd="0" presId="urn:microsoft.com/office/officeart/2005/8/layout/chevron2"/>
    <dgm:cxn modelId="{A546E79F-C990-49ED-9FBB-2E490B0DD80E}" type="presParOf" srcId="{01801DF0-E6DE-49A7-A18B-24C5EFBFEB3B}" destId="{F769ECB1-82A3-4F34-93B9-E594A8C15DEE}" srcOrd="5" destOrd="0" presId="urn:microsoft.com/office/officeart/2005/8/layout/chevron2"/>
    <dgm:cxn modelId="{42B64C80-97B2-460E-8148-171D6524F107}" type="presParOf" srcId="{01801DF0-E6DE-49A7-A18B-24C5EFBFEB3B}" destId="{07004BC0-E272-46AA-BDAF-64F42FF8F6A1}" srcOrd="6" destOrd="0" presId="urn:microsoft.com/office/officeart/2005/8/layout/chevron2"/>
    <dgm:cxn modelId="{9375DF56-9E10-4A9C-B5F9-36D7009C7592}" type="presParOf" srcId="{07004BC0-E272-46AA-BDAF-64F42FF8F6A1}" destId="{5B7B49A1-9FFE-4CB9-9515-32BB49DFB418}" srcOrd="0" destOrd="0" presId="urn:microsoft.com/office/officeart/2005/8/layout/chevron2"/>
    <dgm:cxn modelId="{583F86A9-7E46-4809-98E4-4E67912B5B36}" type="presParOf" srcId="{07004BC0-E272-46AA-BDAF-64F42FF8F6A1}" destId="{FEAFF3F9-5844-4356-BCA9-4E20A2BDAD47}" srcOrd="1" destOrd="0" presId="urn:microsoft.com/office/officeart/2005/8/layout/chevron2"/>
    <dgm:cxn modelId="{115C691B-0600-479F-8810-5C632A0AA858}" type="presParOf" srcId="{01801DF0-E6DE-49A7-A18B-24C5EFBFEB3B}" destId="{44F4D3E7-D492-4987-A71A-B60E201CE61E}" srcOrd="7" destOrd="0" presId="urn:microsoft.com/office/officeart/2005/8/layout/chevron2"/>
    <dgm:cxn modelId="{AEF0B7A8-F869-4FB2-BD09-F9F24CEBB8F9}" type="presParOf" srcId="{01801DF0-E6DE-49A7-A18B-24C5EFBFEB3B}" destId="{E6572488-43E9-4A32-96D6-B47304D78888}" srcOrd="8" destOrd="0" presId="urn:microsoft.com/office/officeart/2005/8/layout/chevron2"/>
    <dgm:cxn modelId="{7EAB73F9-E1DE-47F4-854A-3F2E9A9DBDFE}" type="presParOf" srcId="{E6572488-43E9-4A32-96D6-B47304D78888}" destId="{6B84EA35-E142-42E4-9BBA-FD80054154F4}" srcOrd="0" destOrd="0" presId="urn:microsoft.com/office/officeart/2005/8/layout/chevron2"/>
    <dgm:cxn modelId="{D38B6208-3ECD-4E98-9F6C-54D490AAC6D4}" type="presParOf" srcId="{E6572488-43E9-4A32-96D6-B47304D78888}" destId="{944A635E-7309-4DA8-B827-EA774F67130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AE7822-0821-449D-B55E-65C4AF3D6A3E}" type="doc">
      <dgm:prSet loTypeId="urn:microsoft.com/office/officeart/2005/8/layout/process2" loCatId="process"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Show and tell</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110BFDBB-DD14-4CA3-BAE2-73624D0EC6F2}">
      <dgm:prSet/>
      <dgm:spPr/>
      <dgm:t>
        <a:bodyPr/>
        <a:lstStyle/>
        <a:p>
          <a:r>
            <a:rPr lang="en-US" dirty="0"/>
            <a:t>Review your design based on feedback</a:t>
          </a:r>
        </a:p>
      </dgm:t>
    </dgm:pt>
    <dgm:pt modelId="{CCFEFD61-F6A8-45A2-ABFB-D79765B52888}" type="parTrans" cxnId="{2941762A-43FB-4FBD-9E7D-733995289AF3}">
      <dgm:prSet/>
      <dgm:spPr/>
      <dgm:t>
        <a:bodyPr/>
        <a:lstStyle/>
        <a:p>
          <a:endParaRPr lang="en-CA"/>
        </a:p>
      </dgm:t>
    </dgm:pt>
    <dgm:pt modelId="{96C91C71-2964-4B6B-9FF0-8072B1D2244A}" type="sibTrans" cxnId="{2941762A-43FB-4FBD-9E7D-733995289AF3}">
      <dgm:prSet/>
      <dgm:spPr/>
      <dgm:t>
        <a:bodyPr/>
        <a:lstStyle/>
        <a:p>
          <a:endParaRPr lang="en-CA"/>
        </a:p>
      </dgm:t>
    </dgm:pt>
    <dgm:pt modelId="{3CE8633C-75E8-45E0-BB43-C98B2242E38D}" type="pres">
      <dgm:prSet presAssocID="{9BAE7822-0821-449D-B55E-65C4AF3D6A3E}" presName="linearFlow" presStyleCnt="0">
        <dgm:presLayoutVars>
          <dgm:resizeHandles val="exact"/>
        </dgm:presLayoutVars>
      </dgm:prSet>
      <dgm:spPr/>
    </dgm:pt>
    <dgm:pt modelId="{F2761B90-7F81-4B14-B6E2-1D44A71F41EF}" type="pres">
      <dgm:prSet presAssocID="{4D055D8A-3299-4840-AB56-A4CFBF6CDA83}" presName="node" presStyleLbl="node1" presStyleIdx="0" presStyleCnt="2">
        <dgm:presLayoutVars>
          <dgm:bulletEnabled val="1"/>
        </dgm:presLayoutVars>
      </dgm:prSet>
      <dgm:spPr/>
    </dgm:pt>
    <dgm:pt modelId="{60AABF34-37AF-4453-8428-E66FED73482E}" type="pres">
      <dgm:prSet presAssocID="{1A5A9ADB-939D-461C-B1E8-DE2CD62D766F}" presName="sibTrans" presStyleLbl="sibTrans2D1" presStyleIdx="0" presStyleCnt="1"/>
      <dgm:spPr/>
    </dgm:pt>
    <dgm:pt modelId="{3EC84078-5EF1-43E0-AA29-810D72E257C7}" type="pres">
      <dgm:prSet presAssocID="{1A5A9ADB-939D-461C-B1E8-DE2CD62D766F}" presName="connectorText" presStyleLbl="sibTrans2D1" presStyleIdx="0" presStyleCnt="1"/>
      <dgm:spPr/>
    </dgm:pt>
    <dgm:pt modelId="{616F2C09-A9F0-489E-AEA7-C57BE763CA5F}" type="pres">
      <dgm:prSet presAssocID="{110BFDBB-DD14-4CA3-BAE2-73624D0EC6F2}" presName="node" presStyleLbl="node1" presStyleIdx="1" presStyleCnt="2">
        <dgm:presLayoutVars>
          <dgm:bulletEnabled val="1"/>
        </dgm:presLayoutVars>
      </dgm:prSet>
      <dgm:spPr/>
    </dgm:pt>
  </dgm:ptLst>
  <dgm:cxnLst>
    <dgm:cxn modelId="{2941762A-43FB-4FBD-9E7D-733995289AF3}" srcId="{9BAE7822-0821-449D-B55E-65C4AF3D6A3E}" destId="{110BFDBB-DD14-4CA3-BAE2-73624D0EC6F2}" srcOrd="1" destOrd="0" parTransId="{CCFEFD61-F6A8-45A2-ABFB-D79765B52888}" sibTransId="{96C91C71-2964-4B6B-9FF0-8072B1D2244A}"/>
    <dgm:cxn modelId="{E5580944-5790-444B-91DC-042B5FE0062A}" type="presOf" srcId="{4D055D8A-3299-4840-AB56-A4CFBF6CDA83}" destId="{F2761B90-7F81-4B14-B6E2-1D44A71F41EF}" srcOrd="0" destOrd="0" presId="urn:microsoft.com/office/officeart/2005/8/layout/process2"/>
    <dgm:cxn modelId="{8944DB77-A6A3-4D07-B8F1-3066770E6C7E}" type="presOf" srcId="{1A5A9ADB-939D-461C-B1E8-DE2CD62D766F}" destId="{60AABF34-37AF-4453-8428-E66FED73482E}" srcOrd="0" destOrd="0" presId="urn:microsoft.com/office/officeart/2005/8/layout/process2"/>
    <dgm:cxn modelId="{A9FBA98A-D7CF-4EAA-98A4-E7C33D2D324C}" srcId="{9BAE7822-0821-449D-B55E-65C4AF3D6A3E}" destId="{4D055D8A-3299-4840-AB56-A4CFBF6CDA83}" srcOrd="0" destOrd="0" parTransId="{8DBF14D6-13F2-4B1F-9292-4FB28DA316E5}" sibTransId="{1A5A9ADB-939D-461C-B1E8-DE2CD62D766F}"/>
    <dgm:cxn modelId="{0BB8C79D-EA6D-46E0-82C9-8146D1A13357}" type="presOf" srcId="{110BFDBB-DD14-4CA3-BAE2-73624D0EC6F2}" destId="{616F2C09-A9F0-489E-AEA7-C57BE763CA5F}" srcOrd="0" destOrd="0" presId="urn:microsoft.com/office/officeart/2005/8/layout/process2"/>
    <dgm:cxn modelId="{821561EE-9170-4160-AEF9-BE3EA4DAAAD9}" type="presOf" srcId="{1A5A9ADB-939D-461C-B1E8-DE2CD62D766F}" destId="{3EC84078-5EF1-43E0-AA29-810D72E257C7}" srcOrd="1" destOrd="0" presId="urn:microsoft.com/office/officeart/2005/8/layout/process2"/>
    <dgm:cxn modelId="{999489FE-0F9C-4F34-ACA5-83200F41058B}" type="presOf" srcId="{9BAE7822-0821-449D-B55E-65C4AF3D6A3E}" destId="{3CE8633C-75E8-45E0-BB43-C98B2242E38D}" srcOrd="0" destOrd="0" presId="urn:microsoft.com/office/officeart/2005/8/layout/process2"/>
    <dgm:cxn modelId="{ABDE077B-7541-47EF-B8A3-69F80E5521A5}" type="presParOf" srcId="{3CE8633C-75E8-45E0-BB43-C98B2242E38D}" destId="{F2761B90-7F81-4B14-B6E2-1D44A71F41EF}" srcOrd="0" destOrd="0" presId="urn:microsoft.com/office/officeart/2005/8/layout/process2"/>
    <dgm:cxn modelId="{B96F4DEC-9969-4CD5-AA08-D0B45EB61D91}" type="presParOf" srcId="{3CE8633C-75E8-45E0-BB43-C98B2242E38D}" destId="{60AABF34-37AF-4453-8428-E66FED73482E}" srcOrd="1" destOrd="0" presId="urn:microsoft.com/office/officeart/2005/8/layout/process2"/>
    <dgm:cxn modelId="{2DBCBD53-23C2-4E69-B1EA-87DE71CE84F3}" type="presParOf" srcId="{60AABF34-37AF-4453-8428-E66FED73482E}" destId="{3EC84078-5EF1-43E0-AA29-810D72E257C7}" srcOrd="0" destOrd="0" presId="urn:microsoft.com/office/officeart/2005/8/layout/process2"/>
    <dgm:cxn modelId="{9B718228-99F0-4FC7-B789-8534B21B219A}" type="presParOf" srcId="{3CE8633C-75E8-45E0-BB43-C98B2242E38D}" destId="{616F2C09-A9F0-489E-AEA7-C57BE763CA5F}"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AE7822-0821-449D-B55E-65C4AF3D6A3E}"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37AD8C6C-87AA-46B8-99AB-3DAC666EBC1E}">
      <dgm:prSet/>
      <dgm:spPr/>
      <dgm:t>
        <a:bodyPr/>
        <a:lstStyle/>
        <a:p>
          <a:r>
            <a:rPr lang="en-US" dirty="0"/>
            <a:t>Define</a:t>
          </a:r>
        </a:p>
      </dgm:t>
    </dgm:pt>
    <dgm:pt modelId="{61FD5122-2B97-4ED9-ADDD-EF9F5E114F52}" type="parTrans" cxnId="{EC322014-0433-4838-ACDB-4501B677273C}">
      <dgm:prSet/>
      <dgm:spPr/>
      <dgm:t>
        <a:bodyPr/>
        <a:lstStyle/>
        <a:p>
          <a:endParaRPr lang="en-US"/>
        </a:p>
      </dgm:t>
    </dgm:pt>
    <dgm:pt modelId="{E14112D2-2F90-4EDA-9091-44AFCEEE7553}" type="sibTrans" cxnId="{EC322014-0433-4838-ACDB-4501B677273C}">
      <dgm:prSet/>
      <dgm:spPr/>
      <dgm:t>
        <a:bodyPr/>
        <a:lstStyle/>
        <a:p>
          <a:endParaRPr lang="en-US"/>
        </a:p>
      </dgm:t>
    </dgm:pt>
    <dgm:pt modelId="{2051E916-A19C-4293-9BF9-DFEAF289DD10}">
      <dgm:prSet/>
      <dgm:spPr/>
      <dgm:t>
        <a:bodyPr/>
        <a:lstStyle/>
        <a:p>
          <a:r>
            <a:rPr lang="en-US" dirty="0"/>
            <a:t>Ideate</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Prototype</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Test</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938B5BF-726B-4467-B372-7873DA2796BC}">
      <dgm:prSet/>
      <dgm:spPr/>
      <dgm:t>
        <a:bodyPr/>
        <a:lstStyle/>
        <a:p>
          <a:r>
            <a:rPr lang="en-US" dirty="0"/>
            <a:t>Who are the users?</a:t>
          </a:r>
        </a:p>
      </dgm:t>
    </dgm:pt>
    <dgm:pt modelId="{DB8A7E1A-AC02-463A-8783-04B0B576385E}" type="parTrans" cxnId="{0CBD921C-898B-4781-8D10-AA8275BE4AED}">
      <dgm:prSet/>
      <dgm:spPr/>
      <dgm:t>
        <a:bodyPr/>
        <a:lstStyle/>
        <a:p>
          <a:endParaRPr lang="en-CA"/>
        </a:p>
      </dgm:t>
    </dgm:pt>
    <dgm:pt modelId="{D091D29A-6B8F-4BA9-A15C-028005532A35}" type="sibTrans" cxnId="{0CBD921C-898B-4781-8D10-AA8275BE4AED}">
      <dgm:prSet/>
      <dgm:spPr/>
      <dgm:t>
        <a:bodyPr/>
        <a:lstStyle/>
        <a:p>
          <a:endParaRPr lang="en-CA"/>
        </a:p>
      </dgm:t>
    </dgm:pt>
    <dgm:pt modelId="{4D01A602-95AA-46C7-A202-22600ED2EA60}">
      <dgm:prSet/>
      <dgm:spPr/>
      <dgm:t>
        <a:bodyPr/>
        <a:lstStyle/>
        <a:p>
          <a:r>
            <a:rPr lang="en-US" dirty="0"/>
            <a:t>What do they care about?</a:t>
          </a:r>
        </a:p>
      </dgm:t>
    </dgm:pt>
    <dgm:pt modelId="{1BF3953D-71E0-4293-BC8F-1522A4E8A2B2}" type="parTrans" cxnId="{724F8508-B27C-419C-AC79-DDCADADF6AE7}">
      <dgm:prSet/>
      <dgm:spPr/>
      <dgm:t>
        <a:bodyPr/>
        <a:lstStyle/>
        <a:p>
          <a:endParaRPr lang="en-CA"/>
        </a:p>
      </dgm:t>
    </dgm:pt>
    <dgm:pt modelId="{4EFECD58-8487-490F-9D4B-DECFA55C3D00}" type="sibTrans" cxnId="{724F8508-B27C-419C-AC79-DDCADADF6AE7}">
      <dgm:prSet/>
      <dgm:spPr/>
      <dgm:t>
        <a:bodyPr/>
        <a:lstStyle/>
        <a:p>
          <a:endParaRPr lang="en-CA"/>
        </a:p>
      </dgm:t>
    </dgm:pt>
    <dgm:pt modelId="{1C0F85D5-3E58-499D-8EB1-B82FD0499EB2}">
      <dgm:prSet/>
      <dgm:spPr/>
      <dgm:t>
        <a:bodyPr/>
        <a:lstStyle/>
        <a:p>
          <a:r>
            <a:rPr lang="en-US" dirty="0"/>
            <a:t>What are they looking for?</a:t>
          </a:r>
        </a:p>
      </dgm:t>
    </dgm:pt>
    <dgm:pt modelId="{8EC832BE-86E7-41BE-BBBF-B1E14A942632}" type="parTrans" cxnId="{BC00125C-A78E-43DB-876A-BE99A5123DCA}">
      <dgm:prSet/>
      <dgm:spPr/>
      <dgm:t>
        <a:bodyPr/>
        <a:lstStyle/>
        <a:p>
          <a:endParaRPr lang="en-CA"/>
        </a:p>
      </dgm:t>
    </dgm:pt>
    <dgm:pt modelId="{E05046B1-4EBA-429E-87D0-25D3E51BDB04}" type="sibTrans" cxnId="{BC00125C-A78E-43DB-876A-BE99A5123DCA}">
      <dgm:prSet/>
      <dgm:spPr/>
      <dgm:t>
        <a:bodyPr/>
        <a:lstStyle/>
        <a:p>
          <a:endParaRPr lang="en-CA"/>
        </a:p>
      </dgm:t>
    </dgm:pt>
    <dgm:pt modelId="{8072E07A-60DB-4745-82BA-7F882EE78D37}">
      <dgm:prSet/>
      <dgm:spPr/>
      <dgm:t>
        <a:bodyPr/>
        <a:lstStyle/>
        <a:p>
          <a:r>
            <a:rPr lang="en-US" dirty="0"/>
            <a:t>What can we do about it?</a:t>
          </a:r>
        </a:p>
      </dgm:t>
    </dgm:pt>
    <dgm:pt modelId="{59CBF4CD-4DFD-4293-8585-E5267A326605}" type="parTrans" cxnId="{37A0D321-90ED-4150-BB2B-D3BA70DECC28}">
      <dgm:prSet/>
      <dgm:spPr/>
      <dgm:t>
        <a:bodyPr/>
        <a:lstStyle/>
        <a:p>
          <a:endParaRPr lang="en-CA"/>
        </a:p>
      </dgm:t>
    </dgm:pt>
    <dgm:pt modelId="{FC14B1BD-D7DA-4423-85A3-4D8FAA4946E1}" type="sibTrans" cxnId="{37A0D321-90ED-4150-BB2B-D3BA70DECC28}">
      <dgm:prSet/>
      <dgm:spPr/>
      <dgm:t>
        <a:bodyPr/>
        <a:lstStyle/>
        <a:p>
          <a:endParaRPr lang="en-CA"/>
        </a:p>
      </dgm:t>
    </dgm:pt>
    <dgm:pt modelId="{3CC802AB-8B54-4B57-B489-25C8C17B23EE}">
      <dgm:prSet/>
      <dgm:spPr/>
      <dgm:t>
        <a:bodyPr/>
        <a:lstStyle/>
        <a:p>
          <a:r>
            <a:rPr lang="en-US" dirty="0"/>
            <a:t>What should it look like?</a:t>
          </a:r>
        </a:p>
      </dgm:t>
    </dgm:pt>
    <dgm:pt modelId="{F9010E27-5ED1-4B3B-B5DF-EB1FE42A8816}" type="parTrans" cxnId="{2D4A40EE-5F89-4091-BCBE-739FED7D3852}">
      <dgm:prSet/>
      <dgm:spPr/>
      <dgm:t>
        <a:bodyPr/>
        <a:lstStyle/>
        <a:p>
          <a:endParaRPr lang="en-CA"/>
        </a:p>
      </dgm:t>
    </dgm:pt>
    <dgm:pt modelId="{D86C19EE-A919-4247-A9AB-87B63226050B}" type="sibTrans" cxnId="{2D4A40EE-5F89-4091-BCBE-739FED7D3852}">
      <dgm:prSet/>
      <dgm:spPr/>
      <dgm:t>
        <a:bodyPr/>
        <a:lstStyle/>
        <a:p>
          <a:endParaRPr lang="en-CA"/>
        </a:p>
      </dgm:t>
    </dgm:pt>
    <dgm:pt modelId="{370FA397-F967-4B65-826B-2C07590CAE2F}">
      <dgm:prSet/>
      <dgm:spPr/>
      <dgm:t>
        <a:bodyPr/>
        <a:lstStyle/>
        <a:p>
          <a:r>
            <a:rPr lang="en-US" dirty="0"/>
            <a:t>Do we have a solution on our hands?</a:t>
          </a:r>
        </a:p>
      </dgm:t>
    </dgm:pt>
    <dgm:pt modelId="{E2A8CDD7-F147-4B7C-AB3A-9F36113C76D2}" type="parTrans" cxnId="{F90F1633-8DD7-441C-9482-906B72747187}">
      <dgm:prSet/>
      <dgm:spPr/>
      <dgm:t>
        <a:bodyPr/>
        <a:lstStyle/>
        <a:p>
          <a:endParaRPr lang="en-CA"/>
        </a:p>
      </dgm:t>
    </dgm:pt>
    <dgm:pt modelId="{09E6464A-DF04-465D-BBE3-9081F782E104}" type="sibTrans" cxnId="{F90F1633-8DD7-441C-9482-906B72747187}">
      <dgm:prSet/>
      <dgm:spPr/>
      <dgm:t>
        <a:bodyPr/>
        <a:lstStyle/>
        <a:p>
          <a:endParaRPr lang="en-CA"/>
        </a:p>
      </dgm:t>
    </dgm:pt>
    <dgm:pt modelId="{01801DF0-E6DE-49A7-A18B-24C5EFBFEB3B}" type="pres">
      <dgm:prSet presAssocID="{9BAE7822-0821-449D-B55E-65C4AF3D6A3E}" presName="linearFlow" presStyleCnt="0">
        <dgm:presLayoutVars>
          <dgm:dir/>
          <dgm:animLvl val="lvl"/>
          <dgm:resizeHandles val="exact"/>
        </dgm:presLayoutVars>
      </dgm:prSet>
      <dgm:spPr/>
    </dgm:pt>
    <dgm:pt modelId="{37D962FD-CABF-4601-99AE-6CEA7C23BC3C}" type="pres">
      <dgm:prSet presAssocID="{4D055D8A-3299-4840-AB56-A4CFBF6CDA83}" presName="composite" presStyleCnt="0"/>
      <dgm:spPr/>
    </dgm:pt>
    <dgm:pt modelId="{51903EE6-1FEF-4F12-924F-33F16D9ECFC8}" type="pres">
      <dgm:prSet presAssocID="{4D055D8A-3299-4840-AB56-A4CFBF6CDA83}" presName="parentText" presStyleLbl="alignNode1" presStyleIdx="0" presStyleCnt="5">
        <dgm:presLayoutVars>
          <dgm:chMax val="1"/>
          <dgm:bulletEnabled val="1"/>
        </dgm:presLayoutVars>
      </dgm:prSet>
      <dgm:spPr/>
    </dgm:pt>
    <dgm:pt modelId="{901A48D1-BDF4-4961-B2E0-D73BCAB092ED}" type="pres">
      <dgm:prSet presAssocID="{4D055D8A-3299-4840-AB56-A4CFBF6CDA83}" presName="descendantText" presStyleLbl="alignAcc1" presStyleIdx="0" presStyleCnt="5">
        <dgm:presLayoutVars>
          <dgm:bulletEnabled val="1"/>
        </dgm:presLayoutVars>
      </dgm:prSet>
      <dgm:spPr/>
    </dgm:pt>
    <dgm:pt modelId="{3D575BB4-FDDB-4E8E-9C75-F1526A187B3C}" type="pres">
      <dgm:prSet presAssocID="{1A5A9ADB-939D-461C-B1E8-DE2CD62D766F}" presName="sp" presStyleCnt="0"/>
      <dgm:spPr/>
    </dgm:pt>
    <dgm:pt modelId="{0E790436-61AF-48C0-B39D-CC90E9FFF872}" type="pres">
      <dgm:prSet presAssocID="{37AD8C6C-87AA-46B8-99AB-3DAC666EBC1E}" presName="composite" presStyleCnt="0"/>
      <dgm:spPr/>
    </dgm:pt>
    <dgm:pt modelId="{0C6093F1-641C-473E-8309-AD199F705B73}" type="pres">
      <dgm:prSet presAssocID="{37AD8C6C-87AA-46B8-99AB-3DAC666EBC1E}" presName="parentText" presStyleLbl="alignNode1" presStyleIdx="1" presStyleCnt="5">
        <dgm:presLayoutVars>
          <dgm:chMax val="1"/>
          <dgm:bulletEnabled val="1"/>
        </dgm:presLayoutVars>
      </dgm:prSet>
      <dgm:spPr/>
    </dgm:pt>
    <dgm:pt modelId="{A7B07185-392B-4DD4-9F0D-669A91142CAA}" type="pres">
      <dgm:prSet presAssocID="{37AD8C6C-87AA-46B8-99AB-3DAC666EBC1E}" presName="descendantText" presStyleLbl="alignAcc1" presStyleIdx="1" presStyleCnt="5">
        <dgm:presLayoutVars>
          <dgm:bulletEnabled val="1"/>
        </dgm:presLayoutVars>
      </dgm:prSet>
      <dgm:spPr/>
    </dgm:pt>
    <dgm:pt modelId="{1685F7CB-E3AB-407B-BE9C-4C59A04DF5A6}" type="pres">
      <dgm:prSet presAssocID="{E14112D2-2F90-4EDA-9091-44AFCEEE7553}" presName="sp" presStyleCnt="0"/>
      <dgm:spPr/>
    </dgm:pt>
    <dgm:pt modelId="{EDE94EA3-B9E0-4198-8C87-4E70FB33B621}" type="pres">
      <dgm:prSet presAssocID="{2051E916-A19C-4293-9BF9-DFEAF289DD10}" presName="composite" presStyleCnt="0"/>
      <dgm:spPr/>
    </dgm:pt>
    <dgm:pt modelId="{5E580543-FD64-4C3A-98CE-8E250C23AE22}" type="pres">
      <dgm:prSet presAssocID="{2051E916-A19C-4293-9BF9-DFEAF289DD10}" presName="parentText" presStyleLbl="alignNode1" presStyleIdx="2" presStyleCnt="5">
        <dgm:presLayoutVars>
          <dgm:chMax val="1"/>
          <dgm:bulletEnabled val="1"/>
        </dgm:presLayoutVars>
      </dgm:prSet>
      <dgm:spPr/>
    </dgm:pt>
    <dgm:pt modelId="{33F5DEB0-BD64-494E-B96E-3F6FE1858EEF}" type="pres">
      <dgm:prSet presAssocID="{2051E916-A19C-4293-9BF9-DFEAF289DD10}" presName="descendantText" presStyleLbl="alignAcc1" presStyleIdx="2" presStyleCnt="5">
        <dgm:presLayoutVars>
          <dgm:bulletEnabled val="1"/>
        </dgm:presLayoutVars>
      </dgm:prSet>
      <dgm:spPr/>
    </dgm:pt>
    <dgm:pt modelId="{F769ECB1-82A3-4F34-93B9-E594A8C15DEE}" type="pres">
      <dgm:prSet presAssocID="{8E364F3D-A770-4C18-9630-67CF7E8B74D1}" presName="sp" presStyleCnt="0"/>
      <dgm:spPr/>
    </dgm:pt>
    <dgm:pt modelId="{07004BC0-E272-46AA-BDAF-64F42FF8F6A1}" type="pres">
      <dgm:prSet presAssocID="{4C4FEAA5-4EDD-40C0-9FEF-1B166A21AA46}" presName="composite" presStyleCnt="0"/>
      <dgm:spPr/>
    </dgm:pt>
    <dgm:pt modelId="{5B7B49A1-9FFE-4CB9-9515-32BB49DFB418}" type="pres">
      <dgm:prSet presAssocID="{4C4FEAA5-4EDD-40C0-9FEF-1B166A21AA46}" presName="parentText" presStyleLbl="alignNode1" presStyleIdx="3" presStyleCnt="5">
        <dgm:presLayoutVars>
          <dgm:chMax val="1"/>
          <dgm:bulletEnabled val="1"/>
        </dgm:presLayoutVars>
      </dgm:prSet>
      <dgm:spPr/>
    </dgm:pt>
    <dgm:pt modelId="{FEAFF3F9-5844-4356-BCA9-4E20A2BDAD47}" type="pres">
      <dgm:prSet presAssocID="{4C4FEAA5-4EDD-40C0-9FEF-1B166A21AA46}" presName="descendantText" presStyleLbl="alignAcc1" presStyleIdx="3" presStyleCnt="5">
        <dgm:presLayoutVars>
          <dgm:bulletEnabled val="1"/>
        </dgm:presLayoutVars>
      </dgm:prSet>
      <dgm:spPr/>
    </dgm:pt>
    <dgm:pt modelId="{44F4D3E7-D492-4987-A71A-B60E201CE61E}" type="pres">
      <dgm:prSet presAssocID="{DA124235-0D54-4E20-9905-BF628C43F602}" presName="sp" presStyleCnt="0"/>
      <dgm:spPr/>
    </dgm:pt>
    <dgm:pt modelId="{E6572488-43E9-4A32-96D6-B47304D78888}" type="pres">
      <dgm:prSet presAssocID="{4DC25319-8505-4483-9853-91287807D4AA}" presName="composite" presStyleCnt="0"/>
      <dgm:spPr/>
    </dgm:pt>
    <dgm:pt modelId="{6B84EA35-E142-42E4-9BBA-FD80054154F4}" type="pres">
      <dgm:prSet presAssocID="{4DC25319-8505-4483-9853-91287807D4AA}" presName="parentText" presStyleLbl="alignNode1" presStyleIdx="4" presStyleCnt="5">
        <dgm:presLayoutVars>
          <dgm:chMax val="1"/>
          <dgm:bulletEnabled val="1"/>
        </dgm:presLayoutVars>
      </dgm:prSet>
      <dgm:spPr/>
    </dgm:pt>
    <dgm:pt modelId="{944A635E-7309-4DA8-B827-EA774F671306}" type="pres">
      <dgm:prSet presAssocID="{4DC25319-8505-4483-9853-91287807D4AA}" presName="descendantText" presStyleLbl="alignAcc1" presStyleIdx="4" presStyleCnt="5">
        <dgm:presLayoutVars>
          <dgm:bulletEnabled val="1"/>
        </dgm:presLayoutVars>
      </dgm:prSet>
      <dgm:spPr/>
    </dgm:pt>
  </dgm:ptLst>
  <dgm:cxnLst>
    <dgm:cxn modelId="{724F8508-B27C-419C-AC79-DDCADADF6AE7}" srcId="{4D055D8A-3299-4840-AB56-A4CFBF6CDA83}" destId="{4D01A602-95AA-46C7-A202-22600ED2EA60}" srcOrd="1" destOrd="0" parTransId="{1BF3953D-71E0-4293-BC8F-1522A4E8A2B2}" sibTransId="{4EFECD58-8487-490F-9D4B-DECFA55C3D00}"/>
    <dgm:cxn modelId="{EC322014-0433-4838-ACDB-4501B677273C}" srcId="{9BAE7822-0821-449D-B55E-65C4AF3D6A3E}" destId="{37AD8C6C-87AA-46B8-99AB-3DAC666EBC1E}" srcOrd="1" destOrd="0" parTransId="{61FD5122-2B97-4ED9-ADDD-EF9F5E114F52}" sibTransId="{E14112D2-2F90-4EDA-9091-44AFCEEE7553}"/>
    <dgm:cxn modelId="{0CBD921C-898B-4781-8D10-AA8275BE4AED}" srcId="{4D055D8A-3299-4840-AB56-A4CFBF6CDA83}" destId="{0938B5BF-726B-4467-B372-7873DA2796BC}" srcOrd="0" destOrd="0" parTransId="{DB8A7E1A-AC02-463A-8783-04B0B576385E}" sibTransId="{D091D29A-6B8F-4BA9-A15C-028005532A35}"/>
    <dgm:cxn modelId="{58405620-40BE-4B4D-825D-107A0B81F21D}" srcId="{9BAE7822-0821-449D-B55E-65C4AF3D6A3E}" destId="{4DC25319-8505-4483-9853-91287807D4AA}" srcOrd="4" destOrd="0" parTransId="{8C66A91C-4138-41B3-A722-47C0B0CC0EE9}" sibTransId="{CA9E4925-1285-4D42-8FED-F4E70961264E}"/>
    <dgm:cxn modelId="{37A0D321-90ED-4150-BB2B-D3BA70DECC28}" srcId="{2051E916-A19C-4293-9BF9-DFEAF289DD10}" destId="{8072E07A-60DB-4745-82BA-7F882EE78D37}" srcOrd="0" destOrd="0" parTransId="{59CBF4CD-4DFD-4293-8585-E5267A326605}" sibTransId="{FC14B1BD-D7DA-4423-85A3-4D8FAA4946E1}"/>
    <dgm:cxn modelId="{F8108427-5AC2-43ED-93A9-85D74442CF5F}" type="presOf" srcId="{4D055D8A-3299-4840-AB56-A4CFBF6CDA83}" destId="{51903EE6-1FEF-4F12-924F-33F16D9ECFC8}" srcOrd="0" destOrd="0" presId="urn:microsoft.com/office/officeart/2005/8/layout/chevron2"/>
    <dgm:cxn modelId="{F90F1633-8DD7-441C-9482-906B72747187}" srcId="{4DC25319-8505-4483-9853-91287807D4AA}" destId="{370FA397-F967-4B65-826B-2C07590CAE2F}" srcOrd="0" destOrd="0" parTransId="{E2A8CDD7-F147-4B7C-AB3A-9F36113C76D2}" sibTransId="{09E6464A-DF04-465D-BBE3-9081F782E104}"/>
    <dgm:cxn modelId="{F23D8A3A-770D-471F-85EF-326B417AC49D}" type="presOf" srcId="{370FA397-F967-4B65-826B-2C07590CAE2F}" destId="{944A635E-7309-4DA8-B827-EA774F671306}" srcOrd="0" destOrd="0" presId="urn:microsoft.com/office/officeart/2005/8/layout/chevron2"/>
    <dgm:cxn modelId="{4A16A13F-712F-4EC1-833E-068999AA6EE0}" type="presOf" srcId="{9BAE7822-0821-449D-B55E-65C4AF3D6A3E}" destId="{01801DF0-E6DE-49A7-A18B-24C5EFBFEB3B}" srcOrd="0" destOrd="0" presId="urn:microsoft.com/office/officeart/2005/8/layout/chevron2"/>
    <dgm:cxn modelId="{BC00125C-A78E-43DB-876A-BE99A5123DCA}" srcId="{37AD8C6C-87AA-46B8-99AB-3DAC666EBC1E}" destId="{1C0F85D5-3E58-499D-8EB1-B82FD0499EB2}" srcOrd="0" destOrd="0" parTransId="{8EC832BE-86E7-41BE-BBBF-B1E14A942632}" sibTransId="{E05046B1-4EBA-429E-87D0-25D3E51BDB04}"/>
    <dgm:cxn modelId="{41842249-F50F-4243-9ACE-A4C851776E62}" type="presOf" srcId="{4C4FEAA5-4EDD-40C0-9FEF-1B166A21AA46}" destId="{5B7B49A1-9FFE-4CB9-9515-32BB49DFB418}" srcOrd="0" destOrd="0" presId="urn:microsoft.com/office/officeart/2005/8/layout/chevron2"/>
    <dgm:cxn modelId="{EF186B73-B392-41D0-A523-0CA0A8C0F14B}" type="presOf" srcId="{2051E916-A19C-4293-9BF9-DFEAF289DD10}" destId="{5E580543-FD64-4C3A-98CE-8E250C23AE22}" srcOrd="0" destOrd="0" presId="urn:microsoft.com/office/officeart/2005/8/layout/chevron2"/>
    <dgm:cxn modelId="{C56FE354-FBE5-4E07-B2BE-BEFFD0ABC7E8}" srcId="{9BAE7822-0821-449D-B55E-65C4AF3D6A3E}" destId="{2051E916-A19C-4293-9BF9-DFEAF289DD10}" srcOrd="2" destOrd="0" parTransId="{3FF0D4AD-73B2-406E-BA48-C298D88D844C}" sibTransId="{8E364F3D-A770-4C18-9630-67CF7E8B74D1}"/>
    <dgm:cxn modelId="{0B82067A-7202-47B5-A17D-34435F3F8F75}" type="presOf" srcId="{37AD8C6C-87AA-46B8-99AB-3DAC666EBC1E}" destId="{0C6093F1-641C-473E-8309-AD199F705B73}" srcOrd="0" destOrd="0" presId="urn:microsoft.com/office/officeart/2005/8/layout/chevron2"/>
    <dgm:cxn modelId="{1780277A-5C97-40DF-BA97-07E17DC30761}" type="presOf" srcId="{3CC802AB-8B54-4B57-B489-25C8C17B23EE}" destId="{FEAFF3F9-5844-4356-BCA9-4E20A2BDAD47}" srcOrd="0" destOrd="0" presId="urn:microsoft.com/office/officeart/2005/8/layout/chevron2"/>
    <dgm:cxn modelId="{A9FBA98A-D7CF-4EAA-98A4-E7C33D2D324C}" srcId="{9BAE7822-0821-449D-B55E-65C4AF3D6A3E}" destId="{4D055D8A-3299-4840-AB56-A4CFBF6CDA83}" srcOrd="0" destOrd="0" parTransId="{8DBF14D6-13F2-4B1F-9292-4FB28DA316E5}" sibTransId="{1A5A9ADB-939D-461C-B1E8-DE2CD62D766F}"/>
    <dgm:cxn modelId="{94EC67A9-B872-4D40-AC43-FF811BB55907}" type="presOf" srcId="{1C0F85D5-3E58-499D-8EB1-B82FD0499EB2}" destId="{A7B07185-392B-4DD4-9F0D-669A91142CAA}" srcOrd="0" destOrd="0" presId="urn:microsoft.com/office/officeart/2005/8/layout/chevron2"/>
    <dgm:cxn modelId="{9C4C60BF-6F13-4E29-91A4-5297A6A088F1}" srcId="{9BAE7822-0821-449D-B55E-65C4AF3D6A3E}" destId="{4C4FEAA5-4EDD-40C0-9FEF-1B166A21AA46}" srcOrd="3" destOrd="0" parTransId="{FBCF539F-A7E2-41E7-8A98-CC9D18A7E111}" sibTransId="{DA124235-0D54-4E20-9905-BF628C43F602}"/>
    <dgm:cxn modelId="{089F46D2-C231-4CE1-8BAA-CEF928EA1B5A}" type="presOf" srcId="{0938B5BF-726B-4467-B372-7873DA2796BC}" destId="{901A48D1-BDF4-4961-B2E0-D73BCAB092ED}" srcOrd="0" destOrd="0" presId="urn:microsoft.com/office/officeart/2005/8/layout/chevron2"/>
    <dgm:cxn modelId="{945CCAD6-6F3D-4EAD-9BC9-F3F5313A43FA}" type="presOf" srcId="{4DC25319-8505-4483-9853-91287807D4AA}" destId="{6B84EA35-E142-42E4-9BBA-FD80054154F4}" srcOrd="0" destOrd="0" presId="urn:microsoft.com/office/officeart/2005/8/layout/chevron2"/>
    <dgm:cxn modelId="{4BF10BD8-1ADD-4FE2-9DDD-D5E8A912C152}" type="presOf" srcId="{4D01A602-95AA-46C7-A202-22600ED2EA60}" destId="{901A48D1-BDF4-4961-B2E0-D73BCAB092ED}" srcOrd="0" destOrd="1" presId="urn:microsoft.com/office/officeart/2005/8/layout/chevron2"/>
    <dgm:cxn modelId="{2D4A40EE-5F89-4091-BCBE-739FED7D3852}" srcId="{4C4FEAA5-4EDD-40C0-9FEF-1B166A21AA46}" destId="{3CC802AB-8B54-4B57-B489-25C8C17B23EE}" srcOrd="0" destOrd="0" parTransId="{F9010E27-5ED1-4B3B-B5DF-EB1FE42A8816}" sibTransId="{D86C19EE-A919-4247-A9AB-87B63226050B}"/>
    <dgm:cxn modelId="{133A86F2-8968-4DF7-A8BF-60D8C2A92F2D}" type="presOf" srcId="{8072E07A-60DB-4745-82BA-7F882EE78D37}" destId="{33F5DEB0-BD64-494E-B96E-3F6FE1858EEF}" srcOrd="0" destOrd="0" presId="urn:microsoft.com/office/officeart/2005/8/layout/chevron2"/>
    <dgm:cxn modelId="{B75A8143-90F7-413C-949B-16259AB29F2B}" type="presParOf" srcId="{01801DF0-E6DE-49A7-A18B-24C5EFBFEB3B}" destId="{37D962FD-CABF-4601-99AE-6CEA7C23BC3C}" srcOrd="0" destOrd="0" presId="urn:microsoft.com/office/officeart/2005/8/layout/chevron2"/>
    <dgm:cxn modelId="{479FF304-8CA9-4A70-BAF8-DA25A9D9D760}" type="presParOf" srcId="{37D962FD-CABF-4601-99AE-6CEA7C23BC3C}" destId="{51903EE6-1FEF-4F12-924F-33F16D9ECFC8}" srcOrd="0" destOrd="0" presId="urn:microsoft.com/office/officeart/2005/8/layout/chevron2"/>
    <dgm:cxn modelId="{844A3BF9-8786-4123-BF64-FB322C059464}" type="presParOf" srcId="{37D962FD-CABF-4601-99AE-6CEA7C23BC3C}" destId="{901A48D1-BDF4-4961-B2E0-D73BCAB092ED}" srcOrd="1" destOrd="0" presId="urn:microsoft.com/office/officeart/2005/8/layout/chevron2"/>
    <dgm:cxn modelId="{E3E41C74-3236-416D-A803-B493B61A2FE2}" type="presParOf" srcId="{01801DF0-E6DE-49A7-A18B-24C5EFBFEB3B}" destId="{3D575BB4-FDDB-4E8E-9C75-F1526A187B3C}" srcOrd="1" destOrd="0" presId="urn:microsoft.com/office/officeart/2005/8/layout/chevron2"/>
    <dgm:cxn modelId="{26BBE8C8-DE0A-45C4-8A2A-FBE16AE60043}" type="presParOf" srcId="{01801DF0-E6DE-49A7-A18B-24C5EFBFEB3B}" destId="{0E790436-61AF-48C0-B39D-CC90E9FFF872}" srcOrd="2" destOrd="0" presId="urn:microsoft.com/office/officeart/2005/8/layout/chevron2"/>
    <dgm:cxn modelId="{A6C2221F-C425-41E2-A808-75FD01D0C97E}" type="presParOf" srcId="{0E790436-61AF-48C0-B39D-CC90E9FFF872}" destId="{0C6093F1-641C-473E-8309-AD199F705B73}" srcOrd="0" destOrd="0" presId="urn:microsoft.com/office/officeart/2005/8/layout/chevron2"/>
    <dgm:cxn modelId="{167133F6-FCE6-49A3-A05E-BE7EEB36B8C9}" type="presParOf" srcId="{0E790436-61AF-48C0-B39D-CC90E9FFF872}" destId="{A7B07185-392B-4DD4-9F0D-669A91142CAA}" srcOrd="1" destOrd="0" presId="urn:microsoft.com/office/officeart/2005/8/layout/chevron2"/>
    <dgm:cxn modelId="{B8ADE71F-74DD-411D-954A-860D9A289D9F}" type="presParOf" srcId="{01801DF0-E6DE-49A7-A18B-24C5EFBFEB3B}" destId="{1685F7CB-E3AB-407B-BE9C-4C59A04DF5A6}" srcOrd="3" destOrd="0" presId="urn:microsoft.com/office/officeart/2005/8/layout/chevron2"/>
    <dgm:cxn modelId="{79DC51D2-F511-4A15-8660-175D29315B8D}" type="presParOf" srcId="{01801DF0-E6DE-49A7-A18B-24C5EFBFEB3B}" destId="{EDE94EA3-B9E0-4198-8C87-4E70FB33B621}" srcOrd="4" destOrd="0" presId="urn:microsoft.com/office/officeart/2005/8/layout/chevron2"/>
    <dgm:cxn modelId="{351F878C-B8F8-4171-8F0C-42A6C3DFC626}" type="presParOf" srcId="{EDE94EA3-B9E0-4198-8C87-4E70FB33B621}" destId="{5E580543-FD64-4C3A-98CE-8E250C23AE22}" srcOrd="0" destOrd="0" presId="urn:microsoft.com/office/officeart/2005/8/layout/chevron2"/>
    <dgm:cxn modelId="{702A12F9-E8CB-4CE1-A587-4B7AF153BAD6}" type="presParOf" srcId="{EDE94EA3-B9E0-4198-8C87-4E70FB33B621}" destId="{33F5DEB0-BD64-494E-B96E-3F6FE1858EEF}" srcOrd="1" destOrd="0" presId="urn:microsoft.com/office/officeart/2005/8/layout/chevron2"/>
    <dgm:cxn modelId="{A546E79F-C990-49ED-9FBB-2E490B0DD80E}" type="presParOf" srcId="{01801DF0-E6DE-49A7-A18B-24C5EFBFEB3B}" destId="{F769ECB1-82A3-4F34-93B9-E594A8C15DEE}" srcOrd="5" destOrd="0" presId="urn:microsoft.com/office/officeart/2005/8/layout/chevron2"/>
    <dgm:cxn modelId="{42B64C80-97B2-460E-8148-171D6524F107}" type="presParOf" srcId="{01801DF0-E6DE-49A7-A18B-24C5EFBFEB3B}" destId="{07004BC0-E272-46AA-BDAF-64F42FF8F6A1}" srcOrd="6" destOrd="0" presId="urn:microsoft.com/office/officeart/2005/8/layout/chevron2"/>
    <dgm:cxn modelId="{9375DF56-9E10-4A9C-B5F9-36D7009C7592}" type="presParOf" srcId="{07004BC0-E272-46AA-BDAF-64F42FF8F6A1}" destId="{5B7B49A1-9FFE-4CB9-9515-32BB49DFB418}" srcOrd="0" destOrd="0" presId="urn:microsoft.com/office/officeart/2005/8/layout/chevron2"/>
    <dgm:cxn modelId="{583F86A9-7E46-4809-98E4-4E67912B5B36}" type="presParOf" srcId="{07004BC0-E272-46AA-BDAF-64F42FF8F6A1}" destId="{FEAFF3F9-5844-4356-BCA9-4E20A2BDAD47}" srcOrd="1" destOrd="0" presId="urn:microsoft.com/office/officeart/2005/8/layout/chevron2"/>
    <dgm:cxn modelId="{115C691B-0600-479F-8810-5C632A0AA858}" type="presParOf" srcId="{01801DF0-E6DE-49A7-A18B-24C5EFBFEB3B}" destId="{44F4D3E7-D492-4987-A71A-B60E201CE61E}" srcOrd="7" destOrd="0" presId="urn:microsoft.com/office/officeart/2005/8/layout/chevron2"/>
    <dgm:cxn modelId="{AEF0B7A8-F869-4FB2-BD09-F9F24CEBB8F9}" type="presParOf" srcId="{01801DF0-E6DE-49A7-A18B-24C5EFBFEB3B}" destId="{E6572488-43E9-4A32-96D6-B47304D78888}" srcOrd="8" destOrd="0" presId="urn:microsoft.com/office/officeart/2005/8/layout/chevron2"/>
    <dgm:cxn modelId="{7EAB73F9-E1DE-47F4-854A-3F2E9A9DBDFE}" type="presParOf" srcId="{E6572488-43E9-4A32-96D6-B47304D78888}" destId="{6B84EA35-E142-42E4-9BBA-FD80054154F4}" srcOrd="0" destOrd="0" presId="urn:microsoft.com/office/officeart/2005/8/layout/chevron2"/>
    <dgm:cxn modelId="{D38B6208-3ECD-4E98-9F6C-54D490AAC6D4}" type="presParOf" srcId="{E6572488-43E9-4A32-96D6-B47304D78888}" destId="{944A635E-7309-4DA8-B827-EA774F67130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3A9F31-4CB8-4F3A-A86D-843F2766F458}" type="doc">
      <dgm:prSet loTypeId="urn:microsoft.com/office/officeart/2005/8/layout/process2" loCatId="process" qsTypeId="urn:microsoft.com/office/officeart/2005/8/quickstyle/simple1" qsCatId="simple" csTypeId="urn:microsoft.com/office/officeart/2005/8/colors/accent0_3" csCatId="mainScheme"/>
      <dgm:spPr/>
      <dgm:t>
        <a:bodyPr/>
        <a:lstStyle/>
        <a:p>
          <a:endParaRPr lang="en-CA"/>
        </a:p>
      </dgm:t>
    </dgm:pt>
    <dgm:pt modelId="{98F0C37A-5720-47B9-879D-EC55AD13A25B}">
      <dgm:prSet/>
      <dgm:spPr/>
      <dgm:t>
        <a:bodyPr/>
        <a:lstStyle/>
        <a:p>
          <a:r>
            <a:rPr lang="en-US"/>
            <a:t>Your group is a company</a:t>
          </a:r>
          <a:endParaRPr lang="en-CA"/>
        </a:p>
      </dgm:t>
    </dgm:pt>
    <dgm:pt modelId="{6B18DA5A-A004-4E08-8F8C-0561571FE58D}" type="parTrans" cxnId="{CE5E7D75-8E3A-432A-9128-371A01A86A1A}">
      <dgm:prSet/>
      <dgm:spPr/>
      <dgm:t>
        <a:bodyPr/>
        <a:lstStyle/>
        <a:p>
          <a:endParaRPr lang="en-CA"/>
        </a:p>
      </dgm:t>
    </dgm:pt>
    <dgm:pt modelId="{0D1D367F-5899-46E9-8FC5-57E23315DA05}" type="sibTrans" cxnId="{CE5E7D75-8E3A-432A-9128-371A01A86A1A}">
      <dgm:prSet/>
      <dgm:spPr/>
      <dgm:t>
        <a:bodyPr/>
        <a:lstStyle/>
        <a:p>
          <a:endParaRPr lang="en-CA"/>
        </a:p>
      </dgm:t>
    </dgm:pt>
    <dgm:pt modelId="{7D56532C-FB22-440F-91A0-ED5D10866802}">
      <dgm:prSet/>
      <dgm:spPr/>
      <dgm:t>
        <a:bodyPr/>
        <a:lstStyle/>
        <a:p>
          <a:r>
            <a:rPr lang="en-US"/>
            <a:t>Your main focus is your company</a:t>
          </a:r>
          <a:endParaRPr lang="en-CA"/>
        </a:p>
      </dgm:t>
    </dgm:pt>
    <dgm:pt modelId="{0A4C82E7-DCC5-46C9-AEBD-51D1EA93C99B}" type="parTrans" cxnId="{1D549637-41E6-4308-A2C2-D15BB411ECA7}">
      <dgm:prSet/>
      <dgm:spPr/>
      <dgm:t>
        <a:bodyPr/>
        <a:lstStyle/>
        <a:p>
          <a:endParaRPr lang="en-CA"/>
        </a:p>
      </dgm:t>
    </dgm:pt>
    <dgm:pt modelId="{0EFC63F8-D301-454A-AC07-AF77EC37FB4F}" type="sibTrans" cxnId="{1D549637-41E6-4308-A2C2-D15BB411ECA7}">
      <dgm:prSet/>
      <dgm:spPr/>
      <dgm:t>
        <a:bodyPr/>
        <a:lstStyle/>
        <a:p>
          <a:endParaRPr lang="en-CA"/>
        </a:p>
      </dgm:t>
    </dgm:pt>
    <dgm:pt modelId="{21B2E28E-7C18-4C94-AEEB-1FE3879C1052}">
      <dgm:prSet/>
      <dgm:spPr/>
      <dgm:t>
        <a:bodyPr/>
        <a:lstStyle/>
        <a:p>
          <a:r>
            <a:rPr lang="en-US" dirty="0"/>
            <a:t>This phase changes that</a:t>
          </a:r>
          <a:endParaRPr lang="en-CA" dirty="0"/>
        </a:p>
      </dgm:t>
    </dgm:pt>
    <dgm:pt modelId="{A387CC73-AF57-423C-A7E7-89093EC9AD0A}" type="parTrans" cxnId="{04FC824E-4094-4A3D-82BA-C4852927DCF0}">
      <dgm:prSet/>
      <dgm:spPr/>
      <dgm:t>
        <a:bodyPr/>
        <a:lstStyle/>
        <a:p>
          <a:endParaRPr lang="en-CA"/>
        </a:p>
      </dgm:t>
    </dgm:pt>
    <dgm:pt modelId="{46E16115-D81E-47BC-A195-4597614BCF98}" type="sibTrans" cxnId="{04FC824E-4094-4A3D-82BA-C4852927DCF0}">
      <dgm:prSet/>
      <dgm:spPr/>
      <dgm:t>
        <a:bodyPr/>
        <a:lstStyle/>
        <a:p>
          <a:endParaRPr lang="en-CA"/>
        </a:p>
      </dgm:t>
    </dgm:pt>
    <dgm:pt modelId="{D4A76F82-D6CB-4C0B-A761-502680B11F7F}" type="pres">
      <dgm:prSet presAssocID="{D53A9F31-4CB8-4F3A-A86D-843F2766F458}" presName="linearFlow" presStyleCnt="0">
        <dgm:presLayoutVars>
          <dgm:resizeHandles val="exact"/>
        </dgm:presLayoutVars>
      </dgm:prSet>
      <dgm:spPr/>
    </dgm:pt>
    <dgm:pt modelId="{DAD719A7-34FA-4EFB-A091-5E778CF57966}" type="pres">
      <dgm:prSet presAssocID="{98F0C37A-5720-47B9-879D-EC55AD13A25B}" presName="node" presStyleLbl="node1" presStyleIdx="0" presStyleCnt="3">
        <dgm:presLayoutVars>
          <dgm:bulletEnabled val="1"/>
        </dgm:presLayoutVars>
      </dgm:prSet>
      <dgm:spPr/>
    </dgm:pt>
    <dgm:pt modelId="{60E77643-5F84-4014-AF9B-A8338BE6D204}" type="pres">
      <dgm:prSet presAssocID="{0D1D367F-5899-46E9-8FC5-57E23315DA05}" presName="sibTrans" presStyleLbl="sibTrans2D1" presStyleIdx="0" presStyleCnt="2"/>
      <dgm:spPr/>
    </dgm:pt>
    <dgm:pt modelId="{034B70D8-349E-4067-9374-E4C4CB4D8C77}" type="pres">
      <dgm:prSet presAssocID="{0D1D367F-5899-46E9-8FC5-57E23315DA05}" presName="connectorText" presStyleLbl="sibTrans2D1" presStyleIdx="0" presStyleCnt="2"/>
      <dgm:spPr/>
    </dgm:pt>
    <dgm:pt modelId="{A23FE0CB-D4E2-410D-9649-09546AF2EEEC}" type="pres">
      <dgm:prSet presAssocID="{7D56532C-FB22-440F-91A0-ED5D10866802}" presName="node" presStyleLbl="node1" presStyleIdx="1" presStyleCnt="3">
        <dgm:presLayoutVars>
          <dgm:bulletEnabled val="1"/>
        </dgm:presLayoutVars>
      </dgm:prSet>
      <dgm:spPr/>
    </dgm:pt>
    <dgm:pt modelId="{671BA95F-8C8B-4CBB-9F9A-6E40FCA238FF}" type="pres">
      <dgm:prSet presAssocID="{0EFC63F8-D301-454A-AC07-AF77EC37FB4F}" presName="sibTrans" presStyleLbl="sibTrans2D1" presStyleIdx="1" presStyleCnt="2"/>
      <dgm:spPr/>
    </dgm:pt>
    <dgm:pt modelId="{84B022FE-77E0-460A-9273-2BA6CA1D5EDC}" type="pres">
      <dgm:prSet presAssocID="{0EFC63F8-D301-454A-AC07-AF77EC37FB4F}" presName="connectorText" presStyleLbl="sibTrans2D1" presStyleIdx="1" presStyleCnt="2"/>
      <dgm:spPr/>
    </dgm:pt>
    <dgm:pt modelId="{C6026743-04A2-4FC5-A4FE-E156A86D467D}" type="pres">
      <dgm:prSet presAssocID="{21B2E28E-7C18-4C94-AEEB-1FE3879C1052}" presName="node" presStyleLbl="node1" presStyleIdx="2" presStyleCnt="3">
        <dgm:presLayoutVars>
          <dgm:bulletEnabled val="1"/>
        </dgm:presLayoutVars>
      </dgm:prSet>
      <dgm:spPr/>
    </dgm:pt>
  </dgm:ptLst>
  <dgm:cxnLst>
    <dgm:cxn modelId="{1D549637-41E6-4308-A2C2-D15BB411ECA7}" srcId="{D53A9F31-4CB8-4F3A-A86D-843F2766F458}" destId="{7D56532C-FB22-440F-91A0-ED5D10866802}" srcOrd="1" destOrd="0" parTransId="{0A4C82E7-DCC5-46C9-AEBD-51D1EA93C99B}" sibTransId="{0EFC63F8-D301-454A-AC07-AF77EC37FB4F}"/>
    <dgm:cxn modelId="{685DB660-AD92-4403-9253-B701F95E0F55}" type="presOf" srcId="{0D1D367F-5899-46E9-8FC5-57E23315DA05}" destId="{034B70D8-349E-4067-9374-E4C4CB4D8C77}" srcOrd="1" destOrd="0" presId="urn:microsoft.com/office/officeart/2005/8/layout/process2"/>
    <dgm:cxn modelId="{0B6D4D61-9F47-4838-9FE2-2AF8E1E59549}" type="presOf" srcId="{0EFC63F8-D301-454A-AC07-AF77EC37FB4F}" destId="{671BA95F-8C8B-4CBB-9F9A-6E40FCA238FF}" srcOrd="0" destOrd="0" presId="urn:microsoft.com/office/officeart/2005/8/layout/process2"/>
    <dgm:cxn modelId="{1CF3E461-4F33-4FC3-9BFD-623433246EF0}" type="presOf" srcId="{0D1D367F-5899-46E9-8FC5-57E23315DA05}" destId="{60E77643-5F84-4014-AF9B-A8338BE6D204}" srcOrd="0" destOrd="0" presId="urn:microsoft.com/office/officeart/2005/8/layout/process2"/>
    <dgm:cxn modelId="{04FC824E-4094-4A3D-82BA-C4852927DCF0}" srcId="{D53A9F31-4CB8-4F3A-A86D-843F2766F458}" destId="{21B2E28E-7C18-4C94-AEEB-1FE3879C1052}" srcOrd="2" destOrd="0" parTransId="{A387CC73-AF57-423C-A7E7-89093EC9AD0A}" sibTransId="{46E16115-D81E-47BC-A195-4597614BCF98}"/>
    <dgm:cxn modelId="{CE5E7D75-8E3A-432A-9128-371A01A86A1A}" srcId="{D53A9F31-4CB8-4F3A-A86D-843F2766F458}" destId="{98F0C37A-5720-47B9-879D-EC55AD13A25B}" srcOrd="0" destOrd="0" parTransId="{6B18DA5A-A004-4E08-8F8C-0561571FE58D}" sibTransId="{0D1D367F-5899-46E9-8FC5-57E23315DA05}"/>
    <dgm:cxn modelId="{3094FFB4-2046-4805-BD06-EA038B59E218}" type="presOf" srcId="{0EFC63F8-D301-454A-AC07-AF77EC37FB4F}" destId="{84B022FE-77E0-460A-9273-2BA6CA1D5EDC}" srcOrd="1" destOrd="0" presId="urn:microsoft.com/office/officeart/2005/8/layout/process2"/>
    <dgm:cxn modelId="{5EEC2EDE-E3A2-4354-8722-BED985B7CD92}" type="presOf" srcId="{98F0C37A-5720-47B9-879D-EC55AD13A25B}" destId="{DAD719A7-34FA-4EFB-A091-5E778CF57966}" srcOrd="0" destOrd="0" presId="urn:microsoft.com/office/officeart/2005/8/layout/process2"/>
    <dgm:cxn modelId="{7281E4E8-60F7-4D76-BC60-532E4AC80300}" type="presOf" srcId="{21B2E28E-7C18-4C94-AEEB-1FE3879C1052}" destId="{C6026743-04A2-4FC5-A4FE-E156A86D467D}" srcOrd="0" destOrd="0" presId="urn:microsoft.com/office/officeart/2005/8/layout/process2"/>
    <dgm:cxn modelId="{E7DBFBFD-F970-4F27-AEA9-2820A0AC8002}" type="presOf" srcId="{7D56532C-FB22-440F-91A0-ED5D10866802}" destId="{A23FE0CB-D4E2-410D-9649-09546AF2EEEC}" srcOrd="0" destOrd="0" presId="urn:microsoft.com/office/officeart/2005/8/layout/process2"/>
    <dgm:cxn modelId="{B24E1CFE-E016-4457-AE76-BA3AAA390947}" type="presOf" srcId="{D53A9F31-4CB8-4F3A-A86D-843F2766F458}" destId="{D4A76F82-D6CB-4C0B-A761-502680B11F7F}" srcOrd="0" destOrd="0" presId="urn:microsoft.com/office/officeart/2005/8/layout/process2"/>
    <dgm:cxn modelId="{8613595F-2CE2-42B0-BAE2-D7840C426BDD}" type="presParOf" srcId="{D4A76F82-D6CB-4C0B-A761-502680B11F7F}" destId="{DAD719A7-34FA-4EFB-A091-5E778CF57966}" srcOrd="0" destOrd="0" presId="urn:microsoft.com/office/officeart/2005/8/layout/process2"/>
    <dgm:cxn modelId="{3E32BD98-9CD5-431B-B857-0F9AE04A5BCB}" type="presParOf" srcId="{D4A76F82-D6CB-4C0B-A761-502680B11F7F}" destId="{60E77643-5F84-4014-AF9B-A8338BE6D204}" srcOrd="1" destOrd="0" presId="urn:microsoft.com/office/officeart/2005/8/layout/process2"/>
    <dgm:cxn modelId="{0B6AB1DB-B4C4-4465-8BE5-7269B8DD29DF}" type="presParOf" srcId="{60E77643-5F84-4014-AF9B-A8338BE6D204}" destId="{034B70D8-349E-4067-9374-E4C4CB4D8C77}" srcOrd="0" destOrd="0" presId="urn:microsoft.com/office/officeart/2005/8/layout/process2"/>
    <dgm:cxn modelId="{862C2EC6-207A-4D7E-9E57-6804C4986712}" type="presParOf" srcId="{D4A76F82-D6CB-4C0B-A761-502680B11F7F}" destId="{A23FE0CB-D4E2-410D-9649-09546AF2EEEC}" srcOrd="2" destOrd="0" presId="urn:microsoft.com/office/officeart/2005/8/layout/process2"/>
    <dgm:cxn modelId="{D8C82DD3-A192-4F04-8CF3-5EFB0E4F2CF0}" type="presParOf" srcId="{D4A76F82-D6CB-4C0B-A761-502680B11F7F}" destId="{671BA95F-8C8B-4CBB-9F9A-6E40FCA238FF}" srcOrd="3" destOrd="0" presId="urn:microsoft.com/office/officeart/2005/8/layout/process2"/>
    <dgm:cxn modelId="{D388AEEF-4DB9-4346-93CC-4EE5887AC6AB}" type="presParOf" srcId="{671BA95F-8C8B-4CBB-9F9A-6E40FCA238FF}" destId="{84B022FE-77E0-460A-9273-2BA6CA1D5EDC}" srcOrd="0" destOrd="0" presId="urn:microsoft.com/office/officeart/2005/8/layout/process2"/>
    <dgm:cxn modelId="{56318E8D-9D6D-43A0-9C5F-DED9A5D34A29}" type="presParOf" srcId="{D4A76F82-D6CB-4C0B-A761-502680B11F7F}" destId="{C6026743-04A2-4FC5-A4FE-E156A86D467D}"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3A9F31-4CB8-4F3A-A86D-843F2766F458}" type="doc">
      <dgm:prSet loTypeId="urn:microsoft.com/office/officeart/2005/8/layout/process2" loCatId="process" qsTypeId="urn:microsoft.com/office/officeart/2005/8/quickstyle/simple1" qsCatId="simple" csTypeId="urn:microsoft.com/office/officeart/2005/8/colors/accent0_3" csCatId="mainScheme" phldr="1"/>
      <dgm:spPr/>
      <dgm:t>
        <a:bodyPr/>
        <a:lstStyle/>
        <a:p>
          <a:endParaRPr lang="en-CA"/>
        </a:p>
      </dgm:t>
    </dgm:pt>
    <dgm:pt modelId="{98F0C37A-5720-47B9-879D-EC55AD13A25B}">
      <dgm:prSet/>
      <dgm:spPr/>
      <dgm:t>
        <a:bodyPr/>
        <a:lstStyle/>
        <a:p>
          <a:r>
            <a:rPr lang="en-US" dirty="0"/>
            <a:t>Start fresh</a:t>
          </a:r>
          <a:endParaRPr lang="en-CA" dirty="0"/>
        </a:p>
      </dgm:t>
    </dgm:pt>
    <dgm:pt modelId="{6B18DA5A-A004-4E08-8F8C-0561571FE58D}" type="parTrans" cxnId="{CE5E7D75-8E3A-432A-9128-371A01A86A1A}">
      <dgm:prSet/>
      <dgm:spPr/>
      <dgm:t>
        <a:bodyPr/>
        <a:lstStyle/>
        <a:p>
          <a:endParaRPr lang="en-CA"/>
        </a:p>
      </dgm:t>
    </dgm:pt>
    <dgm:pt modelId="{0D1D367F-5899-46E9-8FC5-57E23315DA05}" type="sibTrans" cxnId="{CE5E7D75-8E3A-432A-9128-371A01A86A1A}">
      <dgm:prSet/>
      <dgm:spPr/>
      <dgm:t>
        <a:bodyPr/>
        <a:lstStyle/>
        <a:p>
          <a:endParaRPr lang="en-CA"/>
        </a:p>
      </dgm:t>
    </dgm:pt>
    <dgm:pt modelId="{7D56532C-FB22-440F-91A0-ED5D10866802}">
      <dgm:prSet/>
      <dgm:spPr/>
      <dgm:t>
        <a:bodyPr/>
        <a:lstStyle/>
        <a:p>
          <a:r>
            <a:rPr lang="en-US" dirty="0"/>
            <a:t>Understand between the lines</a:t>
          </a:r>
          <a:endParaRPr lang="en-CA" dirty="0"/>
        </a:p>
      </dgm:t>
    </dgm:pt>
    <dgm:pt modelId="{0A4C82E7-DCC5-46C9-AEBD-51D1EA93C99B}" type="parTrans" cxnId="{1D549637-41E6-4308-A2C2-D15BB411ECA7}">
      <dgm:prSet/>
      <dgm:spPr/>
      <dgm:t>
        <a:bodyPr/>
        <a:lstStyle/>
        <a:p>
          <a:endParaRPr lang="en-CA"/>
        </a:p>
      </dgm:t>
    </dgm:pt>
    <dgm:pt modelId="{0EFC63F8-D301-454A-AC07-AF77EC37FB4F}" type="sibTrans" cxnId="{1D549637-41E6-4308-A2C2-D15BB411ECA7}">
      <dgm:prSet/>
      <dgm:spPr/>
      <dgm:t>
        <a:bodyPr/>
        <a:lstStyle/>
        <a:p>
          <a:endParaRPr lang="en-CA"/>
        </a:p>
      </dgm:t>
    </dgm:pt>
    <dgm:pt modelId="{21B2E28E-7C18-4C94-AEEB-1FE3879C1052}">
      <dgm:prSet/>
      <dgm:spPr/>
      <dgm:t>
        <a:bodyPr/>
        <a:lstStyle/>
        <a:p>
          <a:r>
            <a:rPr lang="en-US" dirty="0"/>
            <a:t>Do not press the audience for an answer</a:t>
          </a:r>
          <a:endParaRPr lang="en-CA" dirty="0"/>
        </a:p>
      </dgm:t>
    </dgm:pt>
    <dgm:pt modelId="{A387CC73-AF57-423C-A7E7-89093EC9AD0A}" type="parTrans" cxnId="{04FC824E-4094-4A3D-82BA-C4852927DCF0}">
      <dgm:prSet/>
      <dgm:spPr/>
      <dgm:t>
        <a:bodyPr/>
        <a:lstStyle/>
        <a:p>
          <a:endParaRPr lang="en-CA"/>
        </a:p>
      </dgm:t>
    </dgm:pt>
    <dgm:pt modelId="{46E16115-D81E-47BC-A195-4597614BCF98}" type="sibTrans" cxnId="{04FC824E-4094-4A3D-82BA-C4852927DCF0}">
      <dgm:prSet/>
      <dgm:spPr/>
      <dgm:t>
        <a:bodyPr/>
        <a:lstStyle/>
        <a:p>
          <a:endParaRPr lang="en-CA"/>
        </a:p>
      </dgm:t>
    </dgm:pt>
    <dgm:pt modelId="{D4A76F82-D6CB-4C0B-A761-502680B11F7F}" type="pres">
      <dgm:prSet presAssocID="{D53A9F31-4CB8-4F3A-A86D-843F2766F458}" presName="linearFlow" presStyleCnt="0">
        <dgm:presLayoutVars>
          <dgm:resizeHandles val="exact"/>
        </dgm:presLayoutVars>
      </dgm:prSet>
      <dgm:spPr/>
    </dgm:pt>
    <dgm:pt modelId="{DAD719A7-34FA-4EFB-A091-5E778CF57966}" type="pres">
      <dgm:prSet presAssocID="{98F0C37A-5720-47B9-879D-EC55AD13A25B}" presName="node" presStyleLbl="node1" presStyleIdx="0" presStyleCnt="3">
        <dgm:presLayoutVars>
          <dgm:bulletEnabled val="1"/>
        </dgm:presLayoutVars>
      </dgm:prSet>
      <dgm:spPr/>
    </dgm:pt>
    <dgm:pt modelId="{60E77643-5F84-4014-AF9B-A8338BE6D204}" type="pres">
      <dgm:prSet presAssocID="{0D1D367F-5899-46E9-8FC5-57E23315DA05}" presName="sibTrans" presStyleLbl="sibTrans2D1" presStyleIdx="0" presStyleCnt="2"/>
      <dgm:spPr/>
    </dgm:pt>
    <dgm:pt modelId="{034B70D8-349E-4067-9374-E4C4CB4D8C77}" type="pres">
      <dgm:prSet presAssocID="{0D1D367F-5899-46E9-8FC5-57E23315DA05}" presName="connectorText" presStyleLbl="sibTrans2D1" presStyleIdx="0" presStyleCnt="2"/>
      <dgm:spPr/>
    </dgm:pt>
    <dgm:pt modelId="{A23FE0CB-D4E2-410D-9649-09546AF2EEEC}" type="pres">
      <dgm:prSet presAssocID="{7D56532C-FB22-440F-91A0-ED5D10866802}" presName="node" presStyleLbl="node1" presStyleIdx="1" presStyleCnt="3">
        <dgm:presLayoutVars>
          <dgm:bulletEnabled val="1"/>
        </dgm:presLayoutVars>
      </dgm:prSet>
      <dgm:spPr/>
    </dgm:pt>
    <dgm:pt modelId="{671BA95F-8C8B-4CBB-9F9A-6E40FCA238FF}" type="pres">
      <dgm:prSet presAssocID="{0EFC63F8-D301-454A-AC07-AF77EC37FB4F}" presName="sibTrans" presStyleLbl="sibTrans2D1" presStyleIdx="1" presStyleCnt="2"/>
      <dgm:spPr/>
    </dgm:pt>
    <dgm:pt modelId="{84B022FE-77E0-460A-9273-2BA6CA1D5EDC}" type="pres">
      <dgm:prSet presAssocID="{0EFC63F8-D301-454A-AC07-AF77EC37FB4F}" presName="connectorText" presStyleLbl="sibTrans2D1" presStyleIdx="1" presStyleCnt="2"/>
      <dgm:spPr/>
    </dgm:pt>
    <dgm:pt modelId="{C6026743-04A2-4FC5-A4FE-E156A86D467D}" type="pres">
      <dgm:prSet presAssocID="{21B2E28E-7C18-4C94-AEEB-1FE3879C1052}" presName="node" presStyleLbl="node1" presStyleIdx="2" presStyleCnt="3">
        <dgm:presLayoutVars>
          <dgm:bulletEnabled val="1"/>
        </dgm:presLayoutVars>
      </dgm:prSet>
      <dgm:spPr/>
    </dgm:pt>
  </dgm:ptLst>
  <dgm:cxnLst>
    <dgm:cxn modelId="{1D549637-41E6-4308-A2C2-D15BB411ECA7}" srcId="{D53A9F31-4CB8-4F3A-A86D-843F2766F458}" destId="{7D56532C-FB22-440F-91A0-ED5D10866802}" srcOrd="1" destOrd="0" parTransId="{0A4C82E7-DCC5-46C9-AEBD-51D1EA93C99B}" sibTransId="{0EFC63F8-D301-454A-AC07-AF77EC37FB4F}"/>
    <dgm:cxn modelId="{685DB660-AD92-4403-9253-B701F95E0F55}" type="presOf" srcId="{0D1D367F-5899-46E9-8FC5-57E23315DA05}" destId="{034B70D8-349E-4067-9374-E4C4CB4D8C77}" srcOrd="1" destOrd="0" presId="urn:microsoft.com/office/officeart/2005/8/layout/process2"/>
    <dgm:cxn modelId="{0B6D4D61-9F47-4838-9FE2-2AF8E1E59549}" type="presOf" srcId="{0EFC63F8-D301-454A-AC07-AF77EC37FB4F}" destId="{671BA95F-8C8B-4CBB-9F9A-6E40FCA238FF}" srcOrd="0" destOrd="0" presId="urn:microsoft.com/office/officeart/2005/8/layout/process2"/>
    <dgm:cxn modelId="{1CF3E461-4F33-4FC3-9BFD-623433246EF0}" type="presOf" srcId="{0D1D367F-5899-46E9-8FC5-57E23315DA05}" destId="{60E77643-5F84-4014-AF9B-A8338BE6D204}" srcOrd="0" destOrd="0" presId="urn:microsoft.com/office/officeart/2005/8/layout/process2"/>
    <dgm:cxn modelId="{04FC824E-4094-4A3D-82BA-C4852927DCF0}" srcId="{D53A9F31-4CB8-4F3A-A86D-843F2766F458}" destId="{21B2E28E-7C18-4C94-AEEB-1FE3879C1052}" srcOrd="2" destOrd="0" parTransId="{A387CC73-AF57-423C-A7E7-89093EC9AD0A}" sibTransId="{46E16115-D81E-47BC-A195-4597614BCF98}"/>
    <dgm:cxn modelId="{CE5E7D75-8E3A-432A-9128-371A01A86A1A}" srcId="{D53A9F31-4CB8-4F3A-A86D-843F2766F458}" destId="{98F0C37A-5720-47B9-879D-EC55AD13A25B}" srcOrd="0" destOrd="0" parTransId="{6B18DA5A-A004-4E08-8F8C-0561571FE58D}" sibTransId="{0D1D367F-5899-46E9-8FC5-57E23315DA05}"/>
    <dgm:cxn modelId="{3094FFB4-2046-4805-BD06-EA038B59E218}" type="presOf" srcId="{0EFC63F8-D301-454A-AC07-AF77EC37FB4F}" destId="{84B022FE-77E0-460A-9273-2BA6CA1D5EDC}" srcOrd="1" destOrd="0" presId="urn:microsoft.com/office/officeart/2005/8/layout/process2"/>
    <dgm:cxn modelId="{5EEC2EDE-E3A2-4354-8722-BED985B7CD92}" type="presOf" srcId="{98F0C37A-5720-47B9-879D-EC55AD13A25B}" destId="{DAD719A7-34FA-4EFB-A091-5E778CF57966}" srcOrd="0" destOrd="0" presId="urn:microsoft.com/office/officeart/2005/8/layout/process2"/>
    <dgm:cxn modelId="{7281E4E8-60F7-4D76-BC60-532E4AC80300}" type="presOf" srcId="{21B2E28E-7C18-4C94-AEEB-1FE3879C1052}" destId="{C6026743-04A2-4FC5-A4FE-E156A86D467D}" srcOrd="0" destOrd="0" presId="urn:microsoft.com/office/officeart/2005/8/layout/process2"/>
    <dgm:cxn modelId="{E7DBFBFD-F970-4F27-AEA9-2820A0AC8002}" type="presOf" srcId="{7D56532C-FB22-440F-91A0-ED5D10866802}" destId="{A23FE0CB-D4E2-410D-9649-09546AF2EEEC}" srcOrd="0" destOrd="0" presId="urn:microsoft.com/office/officeart/2005/8/layout/process2"/>
    <dgm:cxn modelId="{B24E1CFE-E016-4457-AE76-BA3AAA390947}" type="presOf" srcId="{D53A9F31-4CB8-4F3A-A86D-843F2766F458}" destId="{D4A76F82-D6CB-4C0B-A761-502680B11F7F}" srcOrd="0" destOrd="0" presId="urn:microsoft.com/office/officeart/2005/8/layout/process2"/>
    <dgm:cxn modelId="{8613595F-2CE2-42B0-BAE2-D7840C426BDD}" type="presParOf" srcId="{D4A76F82-D6CB-4C0B-A761-502680B11F7F}" destId="{DAD719A7-34FA-4EFB-A091-5E778CF57966}" srcOrd="0" destOrd="0" presId="urn:microsoft.com/office/officeart/2005/8/layout/process2"/>
    <dgm:cxn modelId="{3E32BD98-9CD5-431B-B857-0F9AE04A5BCB}" type="presParOf" srcId="{D4A76F82-D6CB-4C0B-A761-502680B11F7F}" destId="{60E77643-5F84-4014-AF9B-A8338BE6D204}" srcOrd="1" destOrd="0" presId="urn:microsoft.com/office/officeart/2005/8/layout/process2"/>
    <dgm:cxn modelId="{0B6AB1DB-B4C4-4465-8BE5-7269B8DD29DF}" type="presParOf" srcId="{60E77643-5F84-4014-AF9B-A8338BE6D204}" destId="{034B70D8-349E-4067-9374-E4C4CB4D8C77}" srcOrd="0" destOrd="0" presId="urn:microsoft.com/office/officeart/2005/8/layout/process2"/>
    <dgm:cxn modelId="{862C2EC6-207A-4D7E-9E57-6804C4986712}" type="presParOf" srcId="{D4A76F82-D6CB-4C0B-A761-502680B11F7F}" destId="{A23FE0CB-D4E2-410D-9649-09546AF2EEEC}" srcOrd="2" destOrd="0" presId="urn:microsoft.com/office/officeart/2005/8/layout/process2"/>
    <dgm:cxn modelId="{D8C82DD3-A192-4F04-8CF3-5EFB0E4F2CF0}" type="presParOf" srcId="{D4A76F82-D6CB-4C0B-A761-502680B11F7F}" destId="{671BA95F-8C8B-4CBB-9F9A-6E40FCA238FF}" srcOrd="3" destOrd="0" presId="urn:microsoft.com/office/officeart/2005/8/layout/process2"/>
    <dgm:cxn modelId="{D388AEEF-4DB9-4346-93CC-4EE5887AC6AB}" type="presParOf" srcId="{671BA95F-8C8B-4CBB-9F9A-6E40FCA238FF}" destId="{84B022FE-77E0-460A-9273-2BA6CA1D5EDC}" srcOrd="0" destOrd="0" presId="urn:microsoft.com/office/officeart/2005/8/layout/process2"/>
    <dgm:cxn modelId="{56318E8D-9D6D-43A0-9C5F-DED9A5D34A29}" type="presParOf" srcId="{D4A76F82-D6CB-4C0B-A761-502680B11F7F}" destId="{C6026743-04A2-4FC5-A4FE-E156A86D467D}"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AE7822-0821-449D-B55E-65C4AF3D6A3E}"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37AD8C6C-87AA-46B8-99AB-3DAC666EBC1E}">
      <dgm:prSet/>
      <dgm:spPr/>
      <dgm:t>
        <a:bodyPr/>
        <a:lstStyle/>
        <a:p>
          <a:r>
            <a:rPr lang="en-US" dirty="0"/>
            <a:t> </a:t>
          </a:r>
        </a:p>
      </dgm:t>
    </dgm:pt>
    <dgm:pt modelId="{61FD5122-2B97-4ED9-ADDD-EF9F5E114F52}" type="parTrans" cxnId="{EC322014-0433-4838-ACDB-4501B677273C}">
      <dgm:prSet/>
      <dgm:spPr/>
      <dgm:t>
        <a:bodyPr/>
        <a:lstStyle/>
        <a:p>
          <a:endParaRPr lang="en-US"/>
        </a:p>
      </dgm:t>
    </dgm:pt>
    <dgm:pt modelId="{E14112D2-2F90-4EDA-9091-44AFCEEE7553}" type="sibTrans" cxnId="{EC322014-0433-4838-ACDB-4501B677273C}">
      <dgm:prSet/>
      <dgm:spPr/>
      <dgm:t>
        <a:bodyPr/>
        <a:lstStyle/>
        <a:p>
          <a:endParaRPr lang="en-US"/>
        </a:p>
      </dgm:t>
    </dgm:pt>
    <dgm:pt modelId="{2051E916-A19C-4293-9BF9-DFEAF289DD10}">
      <dgm:prSet/>
      <dgm:spPr/>
      <dgm:t>
        <a:bodyPr/>
        <a:lstStyle/>
        <a:p>
          <a:r>
            <a:rPr lang="en-US" dirty="0"/>
            <a:t> </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 </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 </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938B5BF-726B-4467-B372-7873DA2796BC}">
      <dgm:prSet/>
      <dgm:spPr/>
      <dgm:t>
        <a:bodyPr/>
        <a:lstStyle/>
        <a:p>
          <a:r>
            <a:rPr lang="en-US" dirty="0"/>
            <a:t>Who are the users?</a:t>
          </a:r>
        </a:p>
      </dgm:t>
    </dgm:pt>
    <dgm:pt modelId="{DB8A7E1A-AC02-463A-8783-04B0B576385E}" type="parTrans" cxnId="{0CBD921C-898B-4781-8D10-AA8275BE4AED}">
      <dgm:prSet/>
      <dgm:spPr/>
      <dgm:t>
        <a:bodyPr/>
        <a:lstStyle/>
        <a:p>
          <a:endParaRPr lang="en-CA"/>
        </a:p>
      </dgm:t>
    </dgm:pt>
    <dgm:pt modelId="{D091D29A-6B8F-4BA9-A15C-028005532A35}" type="sibTrans" cxnId="{0CBD921C-898B-4781-8D10-AA8275BE4AED}">
      <dgm:prSet/>
      <dgm:spPr/>
      <dgm:t>
        <a:bodyPr/>
        <a:lstStyle/>
        <a:p>
          <a:endParaRPr lang="en-CA"/>
        </a:p>
      </dgm:t>
    </dgm:pt>
    <dgm:pt modelId="{4D01A602-95AA-46C7-A202-22600ED2EA60}">
      <dgm:prSet/>
      <dgm:spPr/>
      <dgm:t>
        <a:bodyPr/>
        <a:lstStyle/>
        <a:p>
          <a:r>
            <a:rPr lang="en-US" dirty="0"/>
            <a:t>What do they care about?</a:t>
          </a:r>
        </a:p>
      </dgm:t>
    </dgm:pt>
    <dgm:pt modelId="{1BF3953D-71E0-4293-BC8F-1522A4E8A2B2}" type="parTrans" cxnId="{724F8508-B27C-419C-AC79-DDCADADF6AE7}">
      <dgm:prSet/>
      <dgm:spPr/>
      <dgm:t>
        <a:bodyPr/>
        <a:lstStyle/>
        <a:p>
          <a:endParaRPr lang="en-CA"/>
        </a:p>
      </dgm:t>
    </dgm:pt>
    <dgm:pt modelId="{4EFECD58-8487-490F-9D4B-DECFA55C3D00}" type="sibTrans" cxnId="{724F8508-B27C-419C-AC79-DDCADADF6AE7}">
      <dgm:prSet/>
      <dgm:spPr/>
      <dgm:t>
        <a:bodyPr/>
        <a:lstStyle/>
        <a:p>
          <a:endParaRPr lang="en-CA"/>
        </a:p>
      </dgm:t>
    </dgm:pt>
    <dgm:pt modelId="{01801DF0-E6DE-49A7-A18B-24C5EFBFEB3B}" type="pres">
      <dgm:prSet presAssocID="{9BAE7822-0821-449D-B55E-65C4AF3D6A3E}" presName="linearFlow" presStyleCnt="0">
        <dgm:presLayoutVars>
          <dgm:dir/>
          <dgm:animLvl val="lvl"/>
          <dgm:resizeHandles val="exact"/>
        </dgm:presLayoutVars>
      </dgm:prSet>
      <dgm:spPr/>
    </dgm:pt>
    <dgm:pt modelId="{37D962FD-CABF-4601-99AE-6CEA7C23BC3C}" type="pres">
      <dgm:prSet presAssocID="{4D055D8A-3299-4840-AB56-A4CFBF6CDA83}" presName="composite" presStyleCnt="0"/>
      <dgm:spPr/>
    </dgm:pt>
    <dgm:pt modelId="{51903EE6-1FEF-4F12-924F-33F16D9ECFC8}" type="pres">
      <dgm:prSet presAssocID="{4D055D8A-3299-4840-AB56-A4CFBF6CDA83}" presName="parentText" presStyleLbl="alignNode1" presStyleIdx="0" presStyleCnt="5">
        <dgm:presLayoutVars>
          <dgm:chMax val="1"/>
          <dgm:bulletEnabled val="1"/>
        </dgm:presLayoutVars>
      </dgm:prSet>
      <dgm:spPr/>
    </dgm:pt>
    <dgm:pt modelId="{901A48D1-BDF4-4961-B2E0-D73BCAB092ED}" type="pres">
      <dgm:prSet presAssocID="{4D055D8A-3299-4840-AB56-A4CFBF6CDA83}" presName="descendantText" presStyleLbl="alignAcc1" presStyleIdx="0" presStyleCnt="5">
        <dgm:presLayoutVars>
          <dgm:bulletEnabled val="1"/>
        </dgm:presLayoutVars>
      </dgm:prSet>
      <dgm:spPr/>
    </dgm:pt>
    <dgm:pt modelId="{3D575BB4-FDDB-4E8E-9C75-F1526A187B3C}" type="pres">
      <dgm:prSet presAssocID="{1A5A9ADB-939D-461C-B1E8-DE2CD62D766F}" presName="sp" presStyleCnt="0"/>
      <dgm:spPr/>
    </dgm:pt>
    <dgm:pt modelId="{0E790436-61AF-48C0-B39D-CC90E9FFF872}" type="pres">
      <dgm:prSet presAssocID="{37AD8C6C-87AA-46B8-99AB-3DAC666EBC1E}" presName="composite" presStyleCnt="0"/>
      <dgm:spPr/>
    </dgm:pt>
    <dgm:pt modelId="{0C6093F1-641C-473E-8309-AD199F705B73}" type="pres">
      <dgm:prSet presAssocID="{37AD8C6C-87AA-46B8-99AB-3DAC666EBC1E}" presName="parentText" presStyleLbl="alignNode1" presStyleIdx="1" presStyleCnt="5">
        <dgm:presLayoutVars>
          <dgm:chMax val="1"/>
          <dgm:bulletEnabled val="1"/>
        </dgm:presLayoutVars>
      </dgm:prSet>
      <dgm:spPr/>
    </dgm:pt>
    <dgm:pt modelId="{A7B07185-392B-4DD4-9F0D-669A91142CAA}" type="pres">
      <dgm:prSet presAssocID="{37AD8C6C-87AA-46B8-99AB-3DAC666EBC1E}" presName="descendantText" presStyleLbl="alignAcc1" presStyleIdx="1" presStyleCnt="5">
        <dgm:presLayoutVars>
          <dgm:bulletEnabled val="1"/>
        </dgm:presLayoutVars>
      </dgm:prSet>
      <dgm:spPr/>
    </dgm:pt>
    <dgm:pt modelId="{1685F7CB-E3AB-407B-BE9C-4C59A04DF5A6}" type="pres">
      <dgm:prSet presAssocID="{E14112D2-2F90-4EDA-9091-44AFCEEE7553}" presName="sp" presStyleCnt="0"/>
      <dgm:spPr/>
    </dgm:pt>
    <dgm:pt modelId="{EDE94EA3-B9E0-4198-8C87-4E70FB33B621}" type="pres">
      <dgm:prSet presAssocID="{2051E916-A19C-4293-9BF9-DFEAF289DD10}" presName="composite" presStyleCnt="0"/>
      <dgm:spPr/>
    </dgm:pt>
    <dgm:pt modelId="{5E580543-FD64-4C3A-98CE-8E250C23AE22}" type="pres">
      <dgm:prSet presAssocID="{2051E916-A19C-4293-9BF9-DFEAF289DD10}" presName="parentText" presStyleLbl="alignNode1" presStyleIdx="2" presStyleCnt="5">
        <dgm:presLayoutVars>
          <dgm:chMax val="1"/>
          <dgm:bulletEnabled val="1"/>
        </dgm:presLayoutVars>
      </dgm:prSet>
      <dgm:spPr/>
    </dgm:pt>
    <dgm:pt modelId="{33F5DEB0-BD64-494E-B96E-3F6FE1858EEF}" type="pres">
      <dgm:prSet presAssocID="{2051E916-A19C-4293-9BF9-DFEAF289DD10}" presName="descendantText" presStyleLbl="alignAcc1" presStyleIdx="2" presStyleCnt="5">
        <dgm:presLayoutVars>
          <dgm:bulletEnabled val="1"/>
        </dgm:presLayoutVars>
      </dgm:prSet>
      <dgm:spPr/>
    </dgm:pt>
    <dgm:pt modelId="{F769ECB1-82A3-4F34-93B9-E594A8C15DEE}" type="pres">
      <dgm:prSet presAssocID="{8E364F3D-A770-4C18-9630-67CF7E8B74D1}" presName="sp" presStyleCnt="0"/>
      <dgm:spPr/>
    </dgm:pt>
    <dgm:pt modelId="{07004BC0-E272-46AA-BDAF-64F42FF8F6A1}" type="pres">
      <dgm:prSet presAssocID="{4C4FEAA5-4EDD-40C0-9FEF-1B166A21AA46}" presName="composite" presStyleCnt="0"/>
      <dgm:spPr/>
    </dgm:pt>
    <dgm:pt modelId="{5B7B49A1-9FFE-4CB9-9515-32BB49DFB418}" type="pres">
      <dgm:prSet presAssocID="{4C4FEAA5-4EDD-40C0-9FEF-1B166A21AA46}" presName="parentText" presStyleLbl="alignNode1" presStyleIdx="3" presStyleCnt="5">
        <dgm:presLayoutVars>
          <dgm:chMax val="1"/>
          <dgm:bulletEnabled val="1"/>
        </dgm:presLayoutVars>
      </dgm:prSet>
      <dgm:spPr/>
    </dgm:pt>
    <dgm:pt modelId="{FEAFF3F9-5844-4356-BCA9-4E20A2BDAD47}" type="pres">
      <dgm:prSet presAssocID="{4C4FEAA5-4EDD-40C0-9FEF-1B166A21AA46}" presName="descendantText" presStyleLbl="alignAcc1" presStyleIdx="3" presStyleCnt="5">
        <dgm:presLayoutVars>
          <dgm:bulletEnabled val="1"/>
        </dgm:presLayoutVars>
      </dgm:prSet>
      <dgm:spPr/>
    </dgm:pt>
    <dgm:pt modelId="{44F4D3E7-D492-4987-A71A-B60E201CE61E}" type="pres">
      <dgm:prSet presAssocID="{DA124235-0D54-4E20-9905-BF628C43F602}" presName="sp" presStyleCnt="0"/>
      <dgm:spPr/>
    </dgm:pt>
    <dgm:pt modelId="{E6572488-43E9-4A32-96D6-B47304D78888}" type="pres">
      <dgm:prSet presAssocID="{4DC25319-8505-4483-9853-91287807D4AA}" presName="composite" presStyleCnt="0"/>
      <dgm:spPr/>
    </dgm:pt>
    <dgm:pt modelId="{6B84EA35-E142-42E4-9BBA-FD80054154F4}" type="pres">
      <dgm:prSet presAssocID="{4DC25319-8505-4483-9853-91287807D4AA}" presName="parentText" presStyleLbl="alignNode1" presStyleIdx="4" presStyleCnt="5">
        <dgm:presLayoutVars>
          <dgm:chMax val="1"/>
          <dgm:bulletEnabled val="1"/>
        </dgm:presLayoutVars>
      </dgm:prSet>
      <dgm:spPr/>
    </dgm:pt>
    <dgm:pt modelId="{944A635E-7309-4DA8-B827-EA774F671306}" type="pres">
      <dgm:prSet presAssocID="{4DC25319-8505-4483-9853-91287807D4AA}" presName="descendantText" presStyleLbl="alignAcc1" presStyleIdx="4" presStyleCnt="5">
        <dgm:presLayoutVars>
          <dgm:bulletEnabled val="1"/>
        </dgm:presLayoutVars>
      </dgm:prSet>
      <dgm:spPr/>
    </dgm:pt>
  </dgm:ptLst>
  <dgm:cxnLst>
    <dgm:cxn modelId="{724F8508-B27C-419C-AC79-DDCADADF6AE7}" srcId="{4D055D8A-3299-4840-AB56-A4CFBF6CDA83}" destId="{4D01A602-95AA-46C7-A202-22600ED2EA60}" srcOrd="1" destOrd="0" parTransId="{1BF3953D-71E0-4293-BC8F-1522A4E8A2B2}" sibTransId="{4EFECD58-8487-490F-9D4B-DECFA55C3D00}"/>
    <dgm:cxn modelId="{EC322014-0433-4838-ACDB-4501B677273C}" srcId="{9BAE7822-0821-449D-B55E-65C4AF3D6A3E}" destId="{37AD8C6C-87AA-46B8-99AB-3DAC666EBC1E}" srcOrd="1" destOrd="0" parTransId="{61FD5122-2B97-4ED9-ADDD-EF9F5E114F52}" sibTransId="{E14112D2-2F90-4EDA-9091-44AFCEEE7553}"/>
    <dgm:cxn modelId="{0CBD921C-898B-4781-8D10-AA8275BE4AED}" srcId="{4D055D8A-3299-4840-AB56-A4CFBF6CDA83}" destId="{0938B5BF-726B-4467-B372-7873DA2796BC}" srcOrd="0" destOrd="0" parTransId="{DB8A7E1A-AC02-463A-8783-04B0B576385E}" sibTransId="{D091D29A-6B8F-4BA9-A15C-028005532A35}"/>
    <dgm:cxn modelId="{58405620-40BE-4B4D-825D-107A0B81F21D}" srcId="{9BAE7822-0821-449D-B55E-65C4AF3D6A3E}" destId="{4DC25319-8505-4483-9853-91287807D4AA}" srcOrd="4" destOrd="0" parTransId="{8C66A91C-4138-41B3-A722-47C0B0CC0EE9}" sibTransId="{CA9E4925-1285-4D42-8FED-F4E70961264E}"/>
    <dgm:cxn modelId="{F8108427-5AC2-43ED-93A9-85D74442CF5F}" type="presOf" srcId="{4D055D8A-3299-4840-AB56-A4CFBF6CDA83}" destId="{51903EE6-1FEF-4F12-924F-33F16D9ECFC8}" srcOrd="0" destOrd="0" presId="urn:microsoft.com/office/officeart/2005/8/layout/chevron2"/>
    <dgm:cxn modelId="{4A16A13F-712F-4EC1-833E-068999AA6EE0}" type="presOf" srcId="{9BAE7822-0821-449D-B55E-65C4AF3D6A3E}" destId="{01801DF0-E6DE-49A7-A18B-24C5EFBFEB3B}" srcOrd="0" destOrd="0" presId="urn:microsoft.com/office/officeart/2005/8/layout/chevron2"/>
    <dgm:cxn modelId="{41842249-F50F-4243-9ACE-A4C851776E62}" type="presOf" srcId="{4C4FEAA5-4EDD-40C0-9FEF-1B166A21AA46}" destId="{5B7B49A1-9FFE-4CB9-9515-32BB49DFB418}" srcOrd="0" destOrd="0" presId="urn:microsoft.com/office/officeart/2005/8/layout/chevron2"/>
    <dgm:cxn modelId="{EF186B73-B392-41D0-A523-0CA0A8C0F14B}" type="presOf" srcId="{2051E916-A19C-4293-9BF9-DFEAF289DD10}" destId="{5E580543-FD64-4C3A-98CE-8E250C23AE22}" srcOrd="0" destOrd="0" presId="urn:microsoft.com/office/officeart/2005/8/layout/chevron2"/>
    <dgm:cxn modelId="{C56FE354-FBE5-4E07-B2BE-BEFFD0ABC7E8}" srcId="{9BAE7822-0821-449D-B55E-65C4AF3D6A3E}" destId="{2051E916-A19C-4293-9BF9-DFEAF289DD10}" srcOrd="2" destOrd="0" parTransId="{3FF0D4AD-73B2-406E-BA48-C298D88D844C}" sibTransId="{8E364F3D-A770-4C18-9630-67CF7E8B74D1}"/>
    <dgm:cxn modelId="{0B82067A-7202-47B5-A17D-34435F3F8F75}" type="presOf" srcId="{37AD8C6C-87AA-46B8-99AB-3DAC666EBC1E}" destId="{0C6093F1-641C-473E-8309-AD199F705B73}" srcOrd="0" destOrd="0" presId="urn:microsoft.com/office/officeart/2005/8/layout/chevron2"/>
    <dgm:cxn modelId="{A9FBA98A-D7CF-4EAA-98A4-E7C33D2D324C}" srcId="{9BAE7822-0821-449D-B55E-65C4AF3D6A3E}" destId="{4D055D8A-3299-4840-AB56-A4CFBF6CDA83}" srcOrd="0" destOrd="0" parTransId="{8DBF14D6-13F2-4B1F-9292-4FB28DA316E5}" sibTransId="{1A5A9ADB-939D-461C-B1E8-DE2CD62D766F}"/>
    <dgm:cxn modelId="{9C4C60BF-6F13-4E29-91A4-5297A6A088F1}" srcId="{9BAE7822-0821-449D-B55E-65C4AF3D6A3E}" destId="{4C4FEAA5-4EDD-40C0-9FEF-1B166A21AA46}" srcOrd="3" destOrd="0" parTransId="{FBCF539F-A7E2-41E7-8A98-CC9D18A7E111}" sibTransId="{DA124235-0D54-4E20-9905-BF628C43F602}"/>
    <dgm:cxn modelId="{089F46D2-C231-4CE1-8BAA-CEF928EA1B5A}" type="presOf" srcId="{0938B5BF-726B-4467-B372-7873DA2796BC}" destId="{901A48D1-BDF4-4961-B2E0-D73BCAB092ED}" srcOrd="0" destOrd="0" presId="urn:microsoft.com/office/officeart/2005/8/layout/chevron2"/>
    <dgm:cxn modelId="{945CCAD6-6F3D-4EAD-9BC9-F3F5313A43FA}" type="presOf" srcId="{4DC25319-8505-4483-9853-91287807D4AA}" destId="{6B84EA35-E142-42E4-9BBA-FD80054154F4}" srcOrd="0" destOrd="0" presId="urn:microsoft.com/office/officeart/2005/8/layout/chevron2"/>
    <dgm:cxn modelId="{4BF10BD8-1ADD-4FE2-9DDD-D5E8A912C152}" type="presOf" srcId="{4D01A602-95AA-46C7-A202-22600ED2EA60}" destId="{901A48D1-BDF4-4961-B2E0-D73BCAB092ED}" srcOrd="0" destOrd="1" presId="urn:microsoft.com/office/officeart/2005/8/layout/chevron2"/>
    <dgm:cxn modelId="{B75A8143-90F7-413C-949B-16259AB29F2B}" type="presParOf" srcId="{01801DF0-E6DE-49A7-A18B-24C5EFBFEB3B}" destId="{37D962FD-CABF-4601-99AE-6CEA7C23BC3C}" srcOrd="0" destOrd="0" presId="urn:microsoft.com/office/officeart/2005/8/layout/chevron2"/>
    <dgm:cxn modelId="{479FF304-8CA9-4A70-BAF8-DA25A9D9D760}" type="presParOf" srcId="{37D962FD-CABF-4601-99AE-6CEA7C23BC3C}" destId="{51903EE6-1FEF-4F12-924F-33F16D9ECFC8}" srcOrd="0" destOrd="0" presId="urn:microsoft.com/office/officeart/2005/8/layout/chevron2"/>
    <dgm:cxn modelId="{844A3BF9-8786-4123-BF64-FB322C059464}" type="presParOf" srcId="{37D962FD-CABF-4601-99AE-6CEA7C23BC3C}" destId="{901A48D1-BDF4-4961-B2E0-D73BCAB092ED}" srcOrd="1" destOrd="0" presId="urn:microsoft.com/office/officeart/2005/8/layout/chevron2"/>
    <dgm:cxn modelId="{E3E41C74-3236-416D-A803-B493B61A2FE2}" type="presParOf" srcId="{01801DF0-E6DE-49A7-A18B-24C5EFBFEB3B}" destId="{3D575BB4-FDDB-4E8E-9C75-F1526A187B3C}" srcOrd="1" destOrd="0" presId="urn:microsoft.com/office/officeart/2005/8/layout/chevron2"/>
    <dgm:cxn modelId="{26BBE8C8-DE0A-45C4-8A2A-FBE16AE60043}" type="presParOf" srcId="{01801DF0-E6DE-49A7-A18B-24C5EFBFEB3B}" destId="{0E790436-61AF-48C0-B39D-CC90E9FFF872}" srcOrd="2" destOrd="0" presId="urn:microsoft.com/office/officeart/2005/8/layout/chevron2"/>
    <dgm:cxn modelId="{A6C2221F-C425-41E2-A808-75FD01D0C97E}" type="presParOf" srcId="{0E790436-61AF-48C0-B39D-CC90E9FFF872}" destId="{0C6093F1-641C-473E-8309-AD199F705B73}" srcOrd="0" destOrd="0" presId="urn:microsoft.com/office/officeart/2005/8/layout/chevron2"/>
    <dgm:cxn modelId="{167133F6-FCE6-49A3-A05E-BE7EEB36B8C9}" type="presParOf" srcId="{0E790436-61AF-48C0-B39D-CC90E9FFF872}" destId="{A7B07185-392B-4DD4-9F0D-669A91142CAA}" srcOrd="1" destOrd="0" presId="urn:microsoft.com/office/officeart/2005/8/layout/chevron2"/>
    <dgm:cxn modelId="{B8ADE71F-74DD-411D-954A-860D9A289D9F}" type="presParOf" srcId="{01801DF0-E6DE-49A7-A18B-24C5EFBFEB3B}" destId="{1685F7CB-E3AB-407B-BE9C-4C59A04DF5A6}" srcOrd="3" destOrd="0" presId="urn:microsoft.com/office/officeart/2005/8/layout/chevron2"/>
    <dgm:cxn modelId="{79DC51D2-F511-4A15-8660-175D29315B8D}" type="presParOf" srcId="{01801DF0-E6DE-49A7-A18B-24C5EFBFEB3B}" destId="{EDE94EA3-B9E0-4198-8C87-4E70FB33B621}" srcOrd="4" destOrd="0" presId="urn:microsoft.com/office/officeart/2005/8/layout/chevron2"/>
    <dgm:cxn modelId="{351F878C-B8F8-4171-8F0C-42A6C3DFC626}" type="presParOf" srcId="{EDE94EA3-B9E0-4198-8C87-4E70FB33B621}" destId="{5E580543-FD64-4C3A-98CE-8E250C23AE22}" srcOrd="0" destOrd="0" presId="urn:microsoft.com/office/officeart/2005/8/layout/chevron2"/>
    <dgm:cxn modelId="{702A12F9-E8CB-4CE1-A587-4B7AF153BAD6}" type="presParOf" srcId="{EDE94EA3-B9E0-4198-8C87-4E70FB33B621}" destId="{33F5DEB0-BD64-494E-B96E-3F6FE1858EEF}" srcOrd="1" destOrd="0" presId="urn:microsoft.com/office/officeart/2005/8/layout/chevron2"/>
    <dgm:cxn modelId="{A546E79F-C990-49ED-9FBB-2E490B0DD80E}" type="presParOf" srcId="{01801DF0-E6DE-49A7-A18B-24C5EFBFEB3B}" destId="{F769ECB1-82A3-4F34-93B9-E594A8C15DEE}" srcOrd="5" destOrd="0" presId="urn:microsoft.com/office/officeart/2005/8/layout/chevron2"/>
    <dgm:cxn modelId="{42B64C80-97B2-460E-8148-171D6524F107}" type="presParOf" srcId="{01801DF0-E6DE-49A7-A18B-24C5EFBFEB3B}" destId="{07004BC0-E272-46AA-BDAF-64F42FF8F6A1}" srcOrd="6" destOrd="0" presId="urn:microsoft.com/office/officeart/2005/8/layout/chevron2"/>
    <dgm:cxn modelId="{9375DF56-9E10-4A9C-B5F9-36D7009C7592}" type="presParOf" srcId="{07004BC0-E272-46AA-BDAF-64F42FF8F6A1}" destId="{5B7B49A1-9FFE-4CB9-9515-32BB49DFB418}" srcOrd="0" destOrd="0" presId="urn:microsoft.com/office/officeart/2005/8/layout/chevron2"/>
    <dgm:cxn modelId="{583F86A9-7E46-4809-98E4-4E67912B5B36}" type="presParOf" srcId="{07004BC0-E272-46AA-BDAF-64F42FF8F6A1}" destId="{FEAFF3F9-5844-4356-BCA9-4E20A2BDAD47}" srcOrd="1" destOrd="0" presId="urn:microsoft.com/office/officeart/2005/8/layout/chevron2"/>
    <dgm:cxn modelId="{115C691B-0600-479F-8810-5C632A0AA858}" type="presParOf" srcId="{01801DF0-E6DE-49A7-A18B-24C5EFBFEB3B}" destId="{44F4D3E7-D492-4987-A71A-B60E201CE61E}" srcOrd="7" destOrd="0" presId="urn:microsoft.com/office/officeart/2005/8/layout/chevron2"/>
    <dgm:cxn modelId="{AEF0B7A8-F869-4FB2-BD09-F9F24CEBB8F9}" type="presParOf" srcId="{01801DF0-E6DE-49A7-A18B-24C5EFBFEB3B}" destId="{E6572488-43E9-4A32-96D6-B47304D78888}" srcOrd="8" destOrd="0" presId="urn:microsoft.com/office/officeart/2005/8/layout/chevron2"/>
    <dgm:cxn modelId="{7EAB73F9-E1DE-47F4-854A-3F2E9A9DBDFE}" type="presParOf" srcId="{E6572488-43E9-4A32-96D6-B47304D78888}" destId="{6B84EA35-E142-42E4-9BBA-FD80054154F4}" srcOrd="0" destOrd="0" presId="urn:microsoft.com/office/officeart/2005/8/layout/chevron2"/>
    <dgm:cxn modelId="{D38B6208-3ECD-4E98-9F6C-54D490AAC6D4}" type="presParOf" srcId="{E6572488-43E9-4A32-96D6-B47304D78888}" destId="{944A635E-7309-4DA8-B827-EA774F67130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AE7822-0821-449D-B55E-65C4AF3D6A3E}" type="doc">
      <dgm:prSet loTypeId="urn:microsoft.com/office/officeart/2005/8/layout/process2" loCatId="process"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You got the insight</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110BFDBB-DD14-4CA3-BAE2-73624D0EC6F2}">
      <dgm:prSet/>
      <dgm:spPr/>
      <dgm:t>
        <a:bodyPr/>
        <a:lstStyle/>
        <a:p>
          <a:r>
            <a:rPr lang="en-US" dirty="0"/>
            <a:t>You have the POV of customers</a:t>
          </a:r>
        </a:p>
      </dgm:t>
    </dgm:pt>
    <dgm:pt modelId="{CCFEFD61-F6A8-45A2-ABFB-D79765B52888}" type="parTrans" cxnId="{2941762A-43FB-4FBD-9E7D-733995289AF3}">
      <dgm:prSet/>
      <dgm:spPr/>
      <dgm:t>
        <a:bodyPr/>
        <a:lstStyle/>
        <a:p>
          <a:endParaRPr lang="en-CA"/>
        </a:p>
      </dgm:t>
    </dgm:pt>
    <dgm:pt modelId="{96C91C71-2964-4B6B-9FF0-8072B1D2244A}" type="sibTrans" cxnId="{2941762A-43FB-4FBD-9E7D-733995289AF3}">
      <dgm:prSet/>
      <dgm:spPr/>
      <dgm:t>
        <a:bodyPr/>
        <a:lstStyle/>
        <a:p>
          <a:endParaRPr lang="en-CA"/>
        </a:p>
      </dgm:t>
    </dgm:pt>
    <dgm:pt modelId="{E1093D13-1D0A-4AA0-ADD6-77B02D5D3979}">
      <dgm:prSet/>
      <dgm:spPr/>
      <dgm:t>
        <a:bodyPr/>
        <a:lstStyle/>
        <a:p>
          <a:r>
            <a:rPr lang="en-US" dirty="0"/>
            <a:t>You now need to know what they need</a:t>
          </a:r>
        </a:p>
      </dgm:t>
    </dgm:pt>
    <dgm:pt modelId="{51974757-CC30-4BA8-B9D9-67DD18BB02DE}" type="parTrans" cxnId="{25159216-51D3-4FD4-8F4B-1783DE2E4229}">
      <dgm:prSet/>
      <dgm:spPr/>
      <dgm:t>
        <a:bodyPr/>
        <a:lstStyle/>
        <a:p>
          <a:endParaRPr lang="en-CA"/>
        </a:p>
      </dgm:t>
    </dgm:pt>
    <dgm:pt modelId="{D0F1CFFF-E0D3-4458-ACB3-0AD053079E0C}" type="sibTrans" cxnId="{25159216-51D3-4FD4-8F4B-1783DE2E4229}">
      <dgm:prSet/>
      <dgm:spPr/>
      <dgm:t>
        <a:bodyPr/>
        <a:lstStyle/>
        <a:p>
          <a:endParaRPr lang="en-CA"/>
        </a:p>
      </dgm:t>
    </dgm:pt>
    <dgm:pt modelId="{3CE8633C-75E8-45E0-BB43-C98B2242E38D}" type="pres">
      <dgm:prSet presAssocID="{9BAE7822-0821-449D-B55E-65C4AF3D6A3E}" presName="linearFlow" presStyleCnt="0">
        <dgm:presLayoutVars>
          <dgm:resizeHandles val="exact"/>
        </dgm:presLayoutVars>
      </dgm:prSet>
      <dgm:spPr/>
    </dgm:pt>
    <dgm:pt modelId="{F2761B90-7F81-4B14-B6E2-1D44A71F41EF}" type="pres">
      <dgm:prSet presAssocID="{4D055D8A-3299-4840-AB56-A4CFBF6CDA83}" presName="node" presStyleLbl="node1" presStyleIdx="0" presStyleCnt="3">
        <dgm:presLayoutVars>
          <dgm:bulletEnabled val="1"/>
        </dgm:presLayoutVars>
      </dgm:prSet>
      <dgm:spPr/>
    </dgm:pt>
    <dgm:pt modelId="{60AABF34-37AF-4453-8428-E66FED73482E}" type="pres">
      <dgm:prSet presAssocID="{1A5A9ADB-939D-461C-B1E8-DE2CD62D766F}" presName="sibTrans" presStyleLbl="sibTrans2D1" presStyleIdx="0" presStyleCnt="2"/>
      <dgm:spPr/>
    </dgm:pt>
    <dgm:pt modelId="{3EC84078-5EF1-43E0-AA29-810D72E257C7}" type="pres">
      <dgm:prSet presAssocID="{1A5A9ADB-939D-461C-B1E8-DE2CD62D766F}" presName="connectorText" presStyleLbl="sibTrans2D1" presStyleIdx="0" presStyleCnt="2"/>
      <dgm:spPr/>
    </dgm:pt>
    <dgm:pt modelId="{616F2C09-A9F0-489E-AEA7-C57BE763CA5F}" type="pres">
      <dgm:prSet presAssocID="{110BFDBB-DD14-4CA3-BAE2-73624D0EC6F2}" presName="node" presStyleLbl="node1" presStyleIdx="1" presStyleCnt="3">
        <dgm:presLayoutVars>
          <dgm:bulletEnabled val="1"/>
        </dgm:presLayoutVars>
      </dgm:prSet>
      <dgm:spPr/>
    </dgm:pt>
    <dgm:pt modelId="{6BB4EF30-420F-4E6A-8C84-19DEC961BE0D}" type="pres">
      <dgm:prSet presAssocID="{96C91C71-2964-4B6B-9FF0-8072B1D2244A}" presName="sibTrans" presStyleLbl="sibTrans2D1" presStyleIdx="1" presStyleCnt="2"/>
      <dgm:spPr/>
    </dgm:pt>
    <dgm:pt modelId="{3DBE76CE-2113-4D04-884F-CDCF326E1606}" type="pres">
      <dgm:prSet presAssocID="{96C91C71-2964-4B6B-9FF0-8072B1D2244A}" presName="connectorText" presStyleLbl="sibTrans2D1" presStyleIdx="1" presStyleCnt="2"/>
      <dgm:spPr/>
    </dgm:pt>
    <dgm:pt modelId="{D68D1D18-08A0-4F0D-87B6-E5F870FB4440}" type="pres">
      <dgm:prSet presAssocID="{E1093D13-1D0A-4AA0-ADD6-77B02D5D3979}" presName="node" presStyleLbl="node1" presStyleIdx="2" presStyleCnt="3">
        <dgm:presLayoutVars>
          <dgm:bulletEnabled val="1"/>
        </dgm:presLayoutVars>
      </dgm:prSet>
      <dgm:spPr/>
    </dgm:pt>
  </dgm:ptLst>
  <dgm:cxnLst>
    <dgm:cxn modelId="{25159216-51D3-4FD4-8F4B-1783DE2E4229}" srcId="{9BAE7822-0821-449D-B55E-65C4AF3D6A3E}" destId="{E1093D13-1D0A-4AA0-ADD6-77B02D5D3979}" srcOrd="2" destOrd="0" parTransId="{51974757-CC30-4BA8-B9D9-67DD18BB02DE}" sibTransId="{D0F1CFFF-E0D3-4458-ACB3-0AD053079E0C}"/>
    <dgm:cxn modelId="{1361BD29-35B6-4F31-B669-0974DB40CA45}" type="presOf" srcId="{96C91C71-2964-4B6B-9FF0-8072B1D2244A}" destId="{3DBE76CE-2113-4D04-884F-CDCF326E1606}" srcOrd="1" destOrd="0" presId="urn:microsoft.com/office/officeart/2005/8/layout/process2"/>
    <dgm:cxn modelId="{2941762A-43FB-4FBD-9E7D-733995289AF3}" srcId="{9BAE7822-0821-449D-B55E-65C4AF3D6A3E}" destId="{110BFDBB-DD14-4CA3-BAE2-73624D0EC6F2}" srcOrd="1" destOrd="0" parTransId="{CCFEFD61-F6A8-45A2-ABFB-D79765B52888}" sibTransId="{96C91C71-2964-4B6B-9FF0-8072B1D2244A}"/>
    <dgm:cxn modelId="{E5580944-5790-444B-91DC-042B5FE0062A}" type="presOf" srcId="{4D055D8A-3299-4840-AB56-A4CFBF6CDA83}" destId="{F2761B90-7F81-4B14-B6E2-1D44A71F41EF}" srcOrd="0" destOrd="0" presId="urn:microsoft.com/office/officeart/2005/8/layout/process2"/>
    <dgm:cxn modelId="{8944DB77-A6A3-4D07-B8F1-3066770E6C7E}" type="presOf" srcId="{1A5A9ADB-939D-461C-B1E8-DE2CD62D766F}" destId="{60AABF34-37AF-4453-8428-E66FED73482E}" srcOrd="0" destOrd="0" presId="urn:microsoft.com/office/officeart/2005/8/layout/process2"/>
    <dgm:cxn modelId="{A9FBA98A-D7CF-4EAA-98A4-E7C33D2D324C}" srcId="{9BAE7822-0821-449D-B55E-65C4AF3D6A3E}" destId="{4D055D8A-3299-4840-AB56-A4CFBF6CDA83}" srcOrd="0" destOrd="0" parTransId="{8DBF14D6-13F2-4B1F-9292-4FB28DA316E5}" sibTransId="{1A5A9ADB-939D-461C-B1E8-DE2CD62D766F}"/>
    <dgm:cxn modelId="{0BB8C79D-EA6D-46E0-82C9-8146D1A13357}" type="presOf" srcId="{110BFDBB-DD14-4CA3-BAE2-73624D0EC6F2}" destId="{616F2C09-A9F0-489E-AEA7-C57BE763CA5F}" srcOrd="0" destOrd="0" presId="urn:microsoft.com/office/officeart/2005/8/layout/process2"/>
    <dgm:cxn modelId="{BB01ADBD-58D3-4652-95A4-0AE739A3F3A1}" type="presOf" srcId="{96C91C71-2964-4B6B-9FF0-8072B1D2244A}" destId="{6BB4EF30-420F-4E6A-8C84-19DEC961BE0D}" srcOrd="0" destOrd="0" presId="urn:microsoft.com/office/officeart/2005/8/layout/process2"/>
    <dgm:cxn modelId="{821561EE-9170-4160-AEF9-BE3EA4DAAAD9}" type="presOf" srcId="{1A5A9ADB-939D-461C-B1E8-DE2CD62D766F}" destId="{3EC84078-5EF1-43E0-AA29-810D72E257C7}" srcOrd="1" destOrd="0" presId="urn:microsoft.com/office/officeart/2005/8/layout/process2"/>
    <dgm:cxn modelId="{509296F2-CAFD-4A91-8954-8E7B3F2C1A4B}" type="presOf" srcId="{E1093D13-1D0A-4AA0-ADD6-77B02D5D3979}" destId="{D68D1D18-08A0-4F0D-87B6-E5F870FB4440}" srcOrd="0" destOrd="0" presId="urn:microsoft.com/office/officeart/2005/8/layout/process2"/>
    <dgm:cxn modelId="{999489FE-0F9C-4F34-ACA5-83200F41058B}" type="presOf" srcId="{9BAE7822-0821-449D-B55E-65C4AF3D6A3E}" destId="{3CE8633C-75E8-45E0-BB43-C98B2242E38D}" srcOrd="0" destOrd="0" presId="urn:microsoft.com/office/officeart/2005/8/layout/process2"/>
    <dgm:cxn modelId="{ABDE077B-7541-47EF-B8A3-69F80E5521A5}" type="presParOf" srcId="{3CE8633C-75E8-45E0-BB43-C98B2242E38D}" destId="{F2761B90-7F81-4B14-B6E2-1D44A71F41EF}" srcOrd="0" destOrd="0" presId="urn:microsoft.com/office/officeart/2005/8/layout/process2"/>
    <dgm:cxn modelId="{B96F4DEC-9969-4CD5-AA08-D0B45EB61D91}" type="presParOf" srcId="{3CE8633C-75E8-45E0-BB43-C98B2242E38D}" destId="{60AABF34-37AF-4453-8428-E66FED73482E}" srcOrd="1" destOrd="0" presId="urn:microsoft.com/office/officeart/2005/8/layout/process2"/>
    <dgm:cxn modelId="{2DBCBD53-23C2-4E69-B1EA-87DE71CE84F3}" type="presParOf" srcId="{60AABF34-37AF-4453-8428-E66FED73482E}" destId="{3EC84078-5EF1-43E0-AA29-810D72E257C7}" srcOrd="0" destOrd="0" presId="urn:microsoft.com/office/officeart/2005/8/layout/process2"/>
    <dgm:cxn modelId="{9B718228-99F0-4FC7-B789-8534B21B219A}" type="presParOf" srcId="{3CE8633C-75E8-45E0-BB43-C98B2242E38D}" destId="{616F2C09-A9F0-489E-AEA7-C57BE763CA5F}" srcOrd="2" destOrd="0" presId="urn:microsoft.com/office/officeart/2005/8/layout/process2"/>
    <dgm:cxn modelId="{B833A922-4AA5-43DD-B007-194170AF0AF7}" type="presParOf" srcId="{3CE8633C-75E8-45E0-BB43-C98B2242E38D}" destId="{6BB4EF30-420F-4E6A-8C84-19DEC961BE0D}" srcOrd="3" destOrd="0" presId="urn:microsoft.com/office/officeart/2005/8/layout/process2"/>
    <dgm:cxn modelId="{646D4E85-06F3-47B0-9D03-F212C67BDD73}" type="presParOf" srcId="{6BB4EF30-420F-4E6A-8C84-19DEC961BE0D}" destId="{3DBE76CE-2113-4D04-884F-CDCF326E1606}" srcOrd="0" destOrd="0" presId="urn:microsoft.com/office/officeart/2005/8/layout/process2"/>
    <dgm:cxn modelId="{04C82596-1218-46E8-8ACD-BCE13855D81C}" type="presParOf" srcId="{3CE8633C-75E8-45E0-BB43-C98B2242E38D}" destId="{D68D1D18-08A0-4F0D-87B6-E5F870FB444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AE7822-0821-449D-B55E-65C4AF3D6A3E}"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37AD8C6C-87AA-46B8-99AB-3DAC666EBC1E}">
      <dgm:prSet/>
      <dgm:spPr/>
      <dgm:t>
        <a:bodyPr/>
        <a:lstStyle/>
        <a:p>
          <a:r>
            <a:rPr lang="en-US" dirty="0"/>
            <a:t>Define</a:t>
          </a:r>
        </a:p>
      </dgm:t>
    </dgm:pt>
    <dgm:pt modelId="{61FD5122-2B97-4ED9-ADDD-EF9F5E114F52}" type="parTrans" cxnId="{EC322014-0433-4838-ACDB-4501B677273C}">
      <dgm:prSet/>
      <dgm:spPr/>
      <dgm:t>
        <a:bodyPr/>
        <a:lstStyle/>
        <a:p>
          <a:endParaRPr lang="en-US"/>
        </a:p>
      </dgm:t>
    </dgm:pt>
    <dgm:pt modelId="{E14112D2-2F90-4EDA-9091-44AFCEEE7553}" type="sibTrans" cxnId="{EC322014-0433-4838-ACDB-4501B677273C}">
      <dgm:prSet/>
      <dgm:spPr/>
      <dgm:t>
        <a:bodyPr/>
        <a:lstStyle/>
        <a:p>
          <a:endParaRPr lang="en-US"/>
        </a:p>
      </dgm:t>
    </dgm:pt>
    <dgm:pt modelId="{2051E916-A19C-4293-9BF9-DFEAF289DD10}">
      <dgm:prSet/>
      <dgm:spPr/>
      <dgm:t>
        <a:bodyPr/>
        <a:lstStyle/>
        <a:p>
          <a:r>
            <a:rPr lang="en-US" dirty="0"/>
            <a:t> </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 </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 </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938B5BF-726B-4467-B372-7873DA2796BC}">
      <dgm:prSet/>
      <dgm:spPr/>
      <dgm:t>
        <a:bodyPr/>
        <a:lstStyle/>
        <a:p>
          <a:r>
            <a:rPr lang="en-US" dirty="0"/>
            <a:t>Who are the users?</a:t>
          </a:r>
        </a:p>
      </dgm:t>
    </dgm:pt>
    <dgm:pt modelId="{DB8A7E1A-AC02-463A-8783-04B0B576385E}" type="parTrans" cxnId="{0CBD921C-898B-4781-8D10-AA8275BE4AED}">
      <dgm:prSet/>
      <dgm:spPr/>
      <dgm:t>
        <a:bodyPr/>
        <a:lstStyle/>
        <a:p>
          <a:endParaRPr lang="en-CA"/>
        </a:p>
      </dgm:t>
    </dgm:pt>
    <dgm:pt modelId="{D091D29A-6B8F-4BA9-A15C-028005532A35}" type="sibTrans" cxnId="{0CBD921C-898B-4781-8D10-AA8275BE4AED}">
      <dgm:prSet/>
      <dgm:spPr/>
      <dgm:t>
        <a:bodyPr/>
        <a:lstStyle/>
        <a:p>
          <a:endParaRPr lang="en-CA"/>
        </a:p>
      </dgm:t>
    </dgm:pt>
    <dgm:pt modelId="{4D01A602-95AA-46C7-A202-22600ED2EA60}">
      <dgm:prSet/>
      <dgm:spPr/>
      <dgm:t>
        <a:bodyPr/>
        <a:lstStyle/>
        <a:p>
          <a:r>
            <a:rPr lang="en-US" dirty="0"/>
            <a:t>What do they care about?</a:t>
          </a:r>
        </a:p>
      </dgm:t>
    </dgm:pt>
    <dgm:pt modelId="{1BF3953D-71E0-4293-BC8F-1522A4E8A2B2}" type="parTrans" cxnId="{724F8508-B27C-419C-AC79-DDCADADF6AE7}">
      <dgm:prSet/>
      <dgm:spPr/>
      <dgm:t>
        <a:bodyPr/>
        <a:lstStyle/>
        <a:p>
          <a:endParaRPr lang="en-CA"/>
        </a:p>
      </dgm:t>
    </dgm:pt>
    <dgm:pt modelId="{4EFECD58-8487-490F-9D4B-DECFA55C3D00}" type="sibTrans" cxnId="{724F8508-B27C-419C-AC79-DDCADADF6AE7}">
      <dgm:prSet/>
      <dgm:spPr/>
      <dgm:t>
        <a:bodyPr/>
        <a:lstStyle/>
        <a:p>
          <a:endParaRPr lang="en-CA"/>
        </a:p>
      </dgm:t>
    </dgm:pt>
    <dgm:pt modelId="{1C0F85D5-3E58-499D-8EB1-B82FD0499EB2}">
      <dgm:prSet/>
      <dgm:spPr/>
      <dgm:t>
        <a:bodyPr/>
        <a:lstStyle/>
        <a:p>
          <a:r>
            <a:rPr lang="en-US" dirty="0"/>
            <a:t>What are they looking for?</a:t>
          </a:r>
        </a:p>
      </dgm:t>
    </dgm:pt>
    <dgm:pt modelId="{8EC832BE-86E7-41BE-BBBF-B1E14A942632}" type="parTrans" cxnId="{BC00125C-A78E-43DB-876A-BE99A5123DCA}">
      <dgm:prSet/>
      <dgm:spPr/>
      <dgm:t>
        <a:bodyPr/>
        <a:lstStyle/>
        <a:p>
          <a:endParaRPr lang="en-CA"/>
        </a:p>
      </dgm:t>
    </dgm:pt>
    <dgm:pt modelId="{E05046B1-4EBA-429E-87D0-25D3E51BDB04}" type="sibTrans" cxnId="{BC00125C-A78E-43DB-876A-BE99A5123DCA}">
      <dgm:prSet/>
      <dgm:spPr/>
      <dgm:t>
        <a:bodyPr/>
        <a:lstStyle/>
        <a:p>
          <a:endParaRPr lang="en-CA"/>
        </a:p>
      </dgm:t>
    </dgm:pt>
    <dgm:pt modelId="{01801DF0-E6DE-49A7-A18B-24C5EFBFEB3B}" type="pres">
      <dgm:prSet presAssocID="{9BAE7822-0821-449D-B55E-65C4AF3D6A3E}" presName="linearFlow" presStyleCnt="0">
        <dgm:presLayoutVars>
          <dgm:dir/>
          <dgm:animLvl val="lvl"/>
          <dgm:resizeHandles val="exact"/>
        </dgm:presLayoutVars>
      </dgm:prSet>
      <dgm:spPr/>
    </dgm:pt>
    <dgm:pt modelId="{37D962FD-CABF-4601-99AE-6CEA7C23BC3C}" type="pres">
      <dgm:prSet presAssocID="{4D055D8A-3299-4840-AB56-A4CFBF6CDA83}" presName="composite" presStyleCnt="0"/>
      <dgm:spPr/>
    </dgm:pt>
    <dgm:pt modelId="{51903EE6-1FEF-4F12-924F-33F16D9ECFC8}" type="pres">
      <dgm:prSet presAssocID="{4D055D8A-3299-4840-AB56-A4CFBF6CDA83}" presName="parentText" presStyleLbl="alignNode1" presStyleIdx="0" presStyleCnt="5">
        <dgm:presLayoutVars>
          <dgm:chMax val="1"/>
          <dgm:bulletEnabled val="1"/>
        </dgm:presLayoutVars>
      </dgm:prSet>
      <dgm:spPr/>
    </dgm:pt>
    <dgm:pt modelId="{901A48D1-BDF4-4961-B2E0-D73BCAB092ED}" type="pres">
      <dgm:prSet presAssocID="{4D055D8A-3299-4840-AB56-A4CFBF6CDA83}" presName="descendantText" presStyleLbl="alignAcc1" presStyleIdx="0" presStyleCnt="5">
        <dgm:presLayoutVars>
          <dgm:bulletEnabled val="1"/>
        </dgm:presLayoutVars>
      </dgm:prSet>
      <dgm:spPr/>
    </dgm:pt>
    <dgm:pt modelId="{3D575BB4-FDDB-4E8E-9C75-F1526A187B3C}" type="pres">
      <dgm:prSet presAssocID="{1A5A9ADB-939D-461C-B1E8-DE2CD62D766F}" presName="sp" presStyleCnt="0"/>
      <dgm:spPr/>
    </dgm:pt>
    <dgm:pt modelId="{0E790436-61AF-48C0-B39D-CC90E9FFF872}" type="pres">
      <dgm:prSet presAssocID="{37AD8C6C-87AA-46B8-99AB-3DAC666EBC1E}" presName="composite" presStyleCnt="0"/>
      <dgm:spPr/>
    </dgm:pt>
    <dgm:pt modelId="{0C6093F1-641C-473E-8309-AD199F705B73}" type="pres">
      <dgm:prSet presAssocID="{37AD8C6C-87AA-46B8-99AB-3DAC666EBC1E}" presName="parentText" presStyleLbl="alignNode1" presStyleIdx="1" presStyleCnt="5">
        <dgm:presLayoutVars>
          <dgm:chMax val="1"/>
          <dgm:bulletEnabled val="1"/>
        </dgm:presLayoutVars>
      </dgm:prSet>
      <dgm:spPr/>
    </dgm:pt>
    <dgm:pt modelId="{A7B07185-392B-4DD4-9F0D-669A91142CAA}" type="pres">
      <dgm:prSet presAssocID="{37AD8C6C-87AA-46B8-99AB-3DAC666EBC1E}" presName="descendantText" presStyleLbl="alignAcc1" presStyleIdx="1" presStyleCnt="5">
        <dgm:presLayoutVars>
          <dgm:bulletEnabled val="1"/>
        </dgm:presLayoutVars>
      </dgm:prSet>
      <dgm:spPr/>
    </dgm:pt>
    <dgm:pt modelId="{1685F7CB-E3AB-407B-BE9C-4C59A04DF5A6}" type="pres">
      <dgm:prSet presAssocID="{E14112D2-2F90-4EDA-9091-44AFCEEE7553}" presName="sp" presStyleCnt="0"/>
      <dgm:spPr/>
    </dgm:pt>
    <dgm:pt modelId="{EDE94EA3-B9E0-4198-8C87-4E70FB33B621}" type="pres">
      <dgm:prSet presAssocID="{2051E916-A19C-4293-9BF9-DFEAF289DD10}" presName="composite" presStyleCnt="0"/>
      <dgm:spPr/>
    </dgm:pt>
    <dgm:pt modelId="{5E580543-FD64-4C3A-98CE-8E250C23AE22}" type="pres">
      <dgm:prSet presAssocID="{2051E916-A19C-4293-9BF9-DFEAF289DD10}" presName="parentText" presStyleLbl="alignNode1" presStyleIdx="2" presStyleCnt="5">
        <dgm:presLayoutVars>
          <dgm:chMax val="1"/>
          <dgm:bulletEnabled val="1"/>
        </dgm:presLayoutVars>
      </dgm:prSet>
      <dgm:spPr/>
    </dgm:pt>
    <dgm:pt modelId="{33F5DEB0-BD64-494E-B96E-3F6FE1858EEF}" type="pres">
      <dgm:prSet presAssocID="{2051E916-A19C-4293-9BF9-DFEAF289DD10}" presName="descendantText" presStyleLbl="alignAcc1" presStyleIdx="2" presStyleCnt="5">
        <dgm:presLayoutVars>
          <dgm:bulletEnabled val="1"/>
        </dgm:presLayoutVars>
      </dgm:prSet>
      <dgm:spPr/>
    </dgm:pt>
    <dgm:pt modelId="{F769ECB1-82A3-4F34-93B9-E594A8C15DEE}" type="pres">
      <dgm:prSet presAssocID="{8E364F3D-A770-4C18-9630-67CF7E8B74D1}" presName="sp" presStyleCnt="0"/>
      <dgm:spPr/>
    </dgm:pt>
    <dgm:pt modelId="{07004BC0-E272-46AA-BDAF-64F42FF8F6A1}" type="pres">
      <dgm:prSet presAssocID="{4C4FEAA5-4EDD-40C0-9FEF-1B166A21AA46}" presName="composite" presStyleCnt="0"/>
      <dgm:spPr/>
    </dgm:pt>
    <dgm:pt modelId="{5B7B49A1-9FFE-4CB9-9515-32BB49DFB418}" type="pres">
      <dgm:prSet presAssocID="{4C4FEAA5-4EDD-40C0-9FEF-1B166A21AA46}" presName="parentText" presStyleLbl="alignNode1" presStyleIdx="3" presStyleCnt="5">
        <dgm:presLayoutVars>
          <dgm:chMax val="1"/>
          <dgm:bulletEnabled val="1"/>
        </dgm:presLayoutVars>
      </dgm:prSet>
      <dgm:spPr/>
    </dgm:pt>
    <dgm:pt modelId="{FEAFF3F9-5844-4356-BCA9-4E20A2BDAD47}" type="pres">
      <dgm:prSet presAssocID="{4C4FEAA5-4EDD-40C0-9FEF-1B166A21AA46}" presName="descendantText" presStyleLbl="alignAcc1" presStyleIdx="3" presStyleCnt="5">
        <dgm:presLayoutVars>
          <dgm:bulletEnabled val="1"/>
        </dgm:presLayoutVars>
      </dgm:prSet>
      <dgm:spPr/>
    </dgm:pt>
    <dgm:pt modelId="{44F4D3E7-D492-4987-A71A-B60E201CE61E}" type="pres">
      <dgm:prSet presAssocID="{DA124235-0D54-4E20-9905-BF628C43F602}" presName="sp" presStyleCnt="0"/>
      <dgm:spPr/>
    </dgm:pt>
    <dgm:pt modelId="{E6572488-43E9-4A32-96D6-B47304D78888}" type="pres">
      <dgm:prSet presAssocID="{4DC25319-8505-4483-9853-91287807D4AA}" presName="composite" presStyleCnt="0"/>
      <dgm:spPr/>
    </dgm:pt>
    <dgm:pt modelId="{6B84EA35-E142-42E4-9BBA-FD80054154F4}" type="pres">
      <dgm:prSet presAssocID="{4DC25319-8505-4483-9853-91287807D4AA}" presName="parentText" presStyleLbl="alignNode1" presStyleIdx="4" presStyleCnt="5">
        <dgm:presLayoutVars>
          <dgm:chMax val="1"/>
          <dgm:bulletEnabled val="1"/>
        </dgm:presLayoutVars>
      </dgm:prSet>
      <dgm:spPr/>
    </dgm:pt>
    <dgm:pt modelId="{944A635E-7309-4DA8-B827-EA774F671306}" type="pres">
      <dgm:prSet presAssocID="{4DC25319-8505-4483-9853-91287807D4AA}" presName="descendantText" presStyleLbl="alignAcc1" presStyleIdx="4" presStyleCnt="5">
        <dgm:presLayoutVars>
          <dgm:bulletEnabled val="1"/>
        </dgm:presLayoutVars>
      </dgm:prSet>
      <dgm:spPr/>
    </dgm:pt>
  </dgm:ptLst>
  <dgm:cxnLst>
    <dgm:cxn modelId="{724F8508-B27C-419C-AC79-DDCADADF6AE7}" srcId="{4D055D8A-3299-4840-AB56-A4CFBF6CDA83}" destId="{4D01A602-95AA-46C7-A202-22600ED2EA60}" srcOrd="1" destOrd="0" parTransId="{1BF3953D-71E0-4293-BC8F-1522A4E8A2B2}" sibTransId="{4EFECD58-8487-490F-9D4B-DECFA55C3D00}"/>
    <dgm:cxn modelId="{EC322014-0433-4838-ACDB-4501B677273C}" srcId="{9BAE7822-0821-449D-B55E-65C4AF3D6A3E}" destId="{37AD8C6C-87AA-46B8-99AB-3DAC666EBC1E}" srcOrd="1" destOrd="0" parTransId="{61FD5122-2B97-4ED9-ADDD-EF9F5E114F52}" sibTransId="{E14112D2-2F90-4EDA-9091-44AFCEEE7553}"/>
    <dgm:cxn modelId="{0CBD921C-898B-4781-8D10-AA8275BE4AED}" srcId="{4D055D8A-3299-4840-AB56-A4CFBF6CDA83}" destId="{0938B5BF-726B-4467-B372-7873DA2796BC}" srcOrd="0" destOrd="0" parTransId="{DB8A7E1A-AC02-463A-8783-04B0B576385E}" sibTransId="{D091D29A-6B8F-4BA9-A15C-028005532A35}"/>
    <dgm:cxn modelId="{58405620-40BE-4B4D-825D-107A0B81F21D}" srcId="{9BAE7822-0821-449D-B55E-65C4AF3D6A3E}" destId="{4DC25319-8505-4483-9853-91287807D4AA}" srcOrd="4" destOrd="0" parTransId="{8C66A91C-4138-41B3-A722-47C0B0CC0EE9}" sibTransId="{CA9E4925-1285-4D42-8FED-F4E70961264E}"/>
    <dgm:cxn modelId="{F8108427-5AC2-43ED-93A9-85D74442CF5F}" type="presOf" srcId="{4D055D8A-3299-4840-AB56-A4CFBF6CDA83}" destId="{51903EE6-1FEF-4F12-924F-33F16D9ECFC8}" srcOrd="0" destOrd="0" presId="urn:microsoft.com/office/officeart/2005/8/layout/chevron2"/>
    <dgm:cxn modelId="{4A16A13F-712F-4EC1-833E-068999AA6EE0}" type="presOf" srcId="{9BAE7822-0821-449D-B55E-65C4AF3D6A3E}" destId="{01801DF0-E6DE-49A7-A18B-24C5EFBFEB3B}" srcOrd="0" destOrd="0" presId="urn:microsoft.com/office/officeart/2005/8/layout/chevron2"/>
    <dgm:cxn modelId="{BC00125C-A78E-43DB-876A-BE99A5123DCA}" srcId="{37AD8C6C-87AA-46B8-99AB-3DAC666EBC1E}" destId="{1C0F85D5-3E58-499D-8EB1-B82FD0499EB2}" srcOrd="0" destOrd="0" parTransId="{8EC832BE-86E7-41BE-BBBF-B1E14A942632}" sibTransId="{E05046B1-4EBA-429E-87D0-25D3E51BDB04}"/>
    <dgm:cxn modelId="{41842249-F50F-4243-9ACE-A4C851776E62}" type="presOf" srcId="{4C4FEAA5-4EDD-40C0-9FEF-1B166A21AA46}" destId="{5B7B49A1-9FFE-4CB9-9515-32BB49DFB418}" srcOrd="0" destOrd="0" presId="urn:microsoft.com/office/officeart/2005/8/layout/chevron2"/>
    <dgm:cxn modelId="{EF186B73-B392-41D0-A523-0CA0A8C0F14B}" type="presOf" srcId="{2051E916-A19C-4293-9BF9-DFEAF289DD10}" destId="{5E580543-FD64-4C3A-98CE-8E250C23AE22}" srcOrd="0" destOrd="0" presId="urn:microsoft.com/office/officeart/2005/8/layout/chevron2"/>
    <dgm:cxn modelId="{C56FE354-FBE5-4E07-B2BE-BEFFD0ABC7E8}" srcId="{9BAE7822-0821-449D-B55E-65C4AF3D6A3E}" destId="{2051E916-A19C-4293-9BF9-DFEAF289DD10}" srcOrd="2" destOrd="0" parTransId="{3FF0D4AD-73B2-406E-BA48-C298D88D844C}" sibTransId="{8E364F3D-A770-4C18-9630-67CF7E8B74D1}"/>
    <dgm:cxn modelId="{0B82067A-7202-47B5-A17D-34435F3F8F75}" type="presOf" srcId="{37AD8C6C-87AA-46B8-99AB-3DAC666EBC1E}" destId="{0C6093F1-641C-473E-8309-AD199F705B73}" srcOrd="0" destOrd="0" presId="urn:microsoft.com/office/officeart/2005/8/layout/chevron2"/>
    <dgm:cxn modelId="{A9FBA98A-D7CF-4EAA-98A4-E7C33D2D324C}" srcId="{9BAE7822-0821-449D-B55E-65C4AF3D6A3E}" destId="{4D055D8A-3299-4840-AB56-A4CFBF6CDA83}" srcOrd="0" destOrd="0" parTransId="{8DBF14D6-13F2-4B1F-9292-4FB28DA316E5}" sibTransId="{1A5A9ADB-939D-461C-B1E8-DE2CD62D766F}"/>
    <dgm:cxn modelId="{94EC67A9-B872-4D40-AC43-FF811BB55907}" type="presOf" srcId="{1C0F85D5-3E58-499D-8EB1-B82FD0499EB2}" destId="{A7B07185-392B-4DD4-9F0D-669A91142CAA}" srcOrd="0" destOrd="0" presId="urn:microsoft.com/office/officeart/2005/8/layout/chevron2"/>
    <dgm:cxn modelId="{9C4C60BF-6F13-4E29-91A4-5297A6A088F1}" srcId="{9BAE7822-0821-449D-B55E-65C4AF3D6A3E}" destId="{4C4FEAA5-4EDD-40C0-9FEF-1B166A21AA46}" srcOrd="3" destOrd="0" parTransId="{FBCF539F-A7E2-41E7-8A98-CC9D18A7E111}" sibTransId="{DA124235-0D54-4E20-9905-BF628C43F602}"/>
    <dgm:cxn modelId="{089F46D2-C231-4CE1-8BAA-CEF928EA1B5A}" type="presOf" srcId="{0938B5BF-726B-4467-B372-7873DA2796BC}" destId="{901A48D1-BDF4-4961-B2E0-D73BCAB092ED}" srcOrd="0" destOrd="0" presId="urn:microsoft.com/office/officeart/2005/8/layout/chevron2"/>
    <dgm:cxn modelId="{945CCAD6-6F3D-4EAD-9BC9-F3F5313A43FA}" type="presOf" srcId="{4DC25319-8505-4483-9853-91287807D4AA}" destId="{6B84EA35-E142-42E4-9BBA-FD80054154F4}" srcOrd="0" destOrd="0" presId="urn:microsoft.com/office/officeart/2005/8/layout/chevron2"/>
    <dgm:cxn modelId="{4BF10BD8-1ADD-4FE2-9DDD-D5E8A912C152}" type="presOf" srcId="{4D01A602-95AA-46C7-A202-22600ED2EA60}" destId="{901A48D1-BDF4-4961-B2E0-D73BCAB092ED}" srcOrd="0" destOrd="1" presId="urn:microsoft.com/office/officeart/2005/8/layout/chevron2"/>
    <dgm:cxn modelId="{B75A8143-90F7-413C-949B-16259AB29F2B}" type="presParOf" srcId="{01801DF0-E6DE-49A7-A18B-24C5EFBFEB3B}" destId="{37D962FD-CABF-4601-99AE-6CEA7C23BC3C}" srcOrd="0" destOrd="0" presId="urn:microsoft.com/office/officeart/2005/8/layout/chevron2"/>
    <dgm:cxn modelId="{479FF304-8CA9-4A70-BAF8-DA25A9D9D760}" type="presParOf" srcId="{37D962FD-CABF-4601-99AE-6CEA7C23BC3C}" destId="{51903EE6-1FEF-4F12-924F-33F16D9ECFC8}" srcOrd="0" destOrd="0" presId="urn:microsoft.com/office/officeart/2005/8/layout/chevron2"/>
    <dgm:cxn modelId="{844A3BF9-8786-4123-BF64-FB322C059464}" type="presParOf" srcId="{37D962FD-CABF-4601-99AE-6CEA7C23BC3C}" destId="{901A48D1-BDF4-4961-B2E0-D73BCAB092ED}" srcOrd="1" destOrd="0" presId="urn:microsoft.com/office/officeart/2005/8/layout/chevron2"/>
    <dgm:cxn modelId="{E3E41C74-3236-416D-A803-B493B61A2FE2}" type="presParOf" srcId="{01801DF0-E6DE-49A7-A18B-24C5EFBFEB3B}" destId="{3D575BB4-FDDB-4E8E-9C75-F1526A187B3C}" srcOrd="1" destOrd="0" presId="urn:microsoft.com/office/officeart/2005/8/layout/chevron2"/>
    <dgm:cxn modelId="{26BBE8C8-DE0A-45C4-8A2A-FBE16AE60043}" type="presParOf" srcId="{01801DF0-E6DE-49A7-A18B-24C5EFBFEB3B}" destId="{0E790436-61AF-48C0-B39D-CC90E9FFF872}" srcOrd="2" destOrd="0" presId="urn:microsoft.com/office/officeart/2005/8/layout/chevron2"/>
    <dgm:cxn modelId="{A6C2221F-C425-41E2-A808-75FD01D0C97E}" type="presParOf" srcId="{0E790436-61AF-48C0-B39D-CC90E9FFF872}" destId="{0C6093F1-641C-473E-8309-AD199F705B73}" srcOrd="0" destOrd="0" presId="urn:microsoft.com/office/officeart/2005/8/layout/chevron2"/>
    <dgm:cxn modelId="{167133F6-FCE6-49A3-A05E-BE7EEB36B8C9}" type="presParOf" srcId="{0E790436-61AF-48C0-B39D-CC90E9FFF872}" destId="{A7B07185-392B-4DD4-9F0D-669A91142CAA}" srcOrd="1" destOrd="0" presId="urn:microsoft.com/office/officeart/2005/8/layout/chevron2"/>
    <dgm:cxn modelId="{B8ADE71F-74DD-411D-954A-860D9A289D9F}" type="presParOf" srcId="{01801DF0-E6DE-49A7-A18B-24C5EFBFEB3B}" destId="{1685F7CB-E3AB-407B-BE9C-4C59A04DF5A6}" srcOrd="3" destOrd="0" presId="urn:microsoft.com/office/officeart/2005/8/layout/chevron2"/>
    <dgm:cxn modelId="{79DC51D2-F511-4A15-8660-175D29315B8D}" type="presParOf" srcId="{01801DF0-E6DE-49A7-A18B-24C5EFBFEB3B}" destId="{EDE94EA3-B9E0-4198-8C87-4E70FB33B621}" srcOrd="4" destOrd="0" presId="urn:microsoft.com/office/officeart/2005/8/layout/chevron2"/>
    <dgm:cxn modelId="{351F878C-B8F8-4171-8F0C-42A6C3DFC626}" type="presParOf" srcId="{EDE94EA3-B9E0-4198-8C87-4E70FB33B621}" destId="{5E580543-FD64-4C3A-98CE-8E250C23AE22}" srcOrd="0" destOrd="0" presId="urn:microsoft.com/office/officeart/2005/8/layout/chevron2"/>
    <dgm:cxn modelId="{702A12F9-E8CB-4CE1-A587-4B7AF153BAD6}" type="presParOf" srcId="{EDE94EA3-B9E0-4198-8C87-4E70FB33B621}" destId="{33F5DEB0-BD64-494E-B96E-3F6FE1858EEF}" srcOrd="1" destOrd="0" presId="urn:microsoft.com/office/officeart/2005/8/layout/chevron2"/>
    <dgm:cxn modelId="{A546E79F-C990-49ED-9FBB-2E490B0DD80E}" type="presParOf" srcId="{01801DF0-E6DE-49A7-A18B-24C5EFBFEB3B}" destId="{F769ECB1-82A3-4F34-93B9-E594A8C15DEE}" srcOrd="5" destOrd="0" presId="urn:microsoft.com/office/officeart/2005/8/layout/chevron2"/>
    <dgm:cxn modelId="{42B64C80-97B2-460E-8148-171D6524F107}" type="presParOf" srcId="{01801DF0-E6DE-49A7-A18B-24C5EFBFEB3B}" destId="{07004BC0-E272-46AA-BDAF-64F42FF8F6A1}" srcOrd="6" destOrd="0" presId="urn:microsoft.com/office/officeart/2005/8/layout/chevron2"/>
    <dgm:cxn modelId="{9375DF56-9E10-4A9C-B5F9-36D7009C7592}" type="presParOf" srcId="{07004BC0-E272-46AA-BDAF-64F42FF8F6A1}" destId="{5B7B49A1-9FFE-4CB9-9515-32BB49DFB418}" srcOrd="0" destOrd="0" presId="urn:microsoft.com/office/officeart/2005/8/layout/chevron2"/>
    <dgm:cxn modelId="{583F86A9-7E46-4809-98E4-4E67912B5B36}" type="presParOf" srcId="{07004BC0-E272-46AA-BDAF-64F42FF8F6A1}" destId="{FEAFF3F9-5844-4356-BCA9-4E20A2BDAD47}" srcOrd="1" destOrd="0" presId="urn:microsoft.com/office/officeart/2005/8/layout/chevron2"/>
    <dgm:cxn modelId="{115C691B-0600-479F-8810-5C632A0AA858}" type="presParOf" srcId="{01801DF0-E6DE-49A7-A18B-24C5EFBFEB3B}" destId="{44F4D3E7-D492-4987-A71A-B60E201CE61E}" srcOrd="7" destOrd="0" presId="urn:microsoft.com/office/officeart/2005/8/layout/chevron2"/>
    <dgm:cxn modelId="{AEF0B7A8-F869-4FB2-BD09-F9F24CEBB8F9}" type="presParOf" srcId="{01801DF0-E6DE-49A7-A18B-24C5EFBFEB3B}" destId="{E6572488-43E9-4A32-96D6-B47304D78888}" srcOrd="8" destOrd="0" presId="urn:microsoft.com/office/officeart/2005/8/layout/chevron2"/>
    <dgm:cxn modelId="{7EAB73F9-E1DE-47F4-854A-3F2E9A9DBDFE}" type="presParOf" srcId="{E6572488-43E9-4A32-96D6-B47304D78888}" destId="{6B84EA35-E142-42E4-9BBA-FD80054154F4}" srcOrd="0" destOrd="0" presId="urn:microsoft.com/office/officeart/2005/8/layout/chevron2"/>
    <dgm:cxn modelId="{D38B6208-3ECD-4E98-9F6C-54D490AAC6D4}" type="presParOf" srcId="{E6572488-43E9-4A32-96D6-B47304D78888}" destId="{944A635E-7309-4DA8-B827-EA774F67130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AE7822-0821-449D-B55E-65C4AF3D6A3E}" type="doc">
      <dgm:prSet loTypeId="urn:microsoft.com/office/officeart/2005/8/layout/process2" loCatId="process"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Now you know the problem</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110BFDBB-DD14-4CA3-BAE2-73624D0EC6F2}">
      <dgm:prSet/>
      <dgm:spPr/>
      <dgm:t>
        <a:bodyPr/>
        <a:lstStyle/>
        <a:p>
          <a:r>
            <a:rPr lang="en-US" dirty="0"/>
            <a:t>Time to come up with a solution</a:t>
          </a:r>
        </a:p>
      </dgm:t>
    </dgm:pt>
    <dgm:pt modelId="{CCFEFD61-F6A8-45A2-ABFB-D79765B52888}" type="parTrans" cxnId="{2941762A-43FB-4FBD-9E7D-733995289AF3}">
      <dgm:prSet/>
      <dgm:spPr/>
      <dgm:t>
        <a:bodyPr/>
        <a:lstStyle/>
        <a:p>
          <a:endParaRPr lang="en-CA"/>
        </a:p>
      </dgm:t>
    </dgm:pt>
    <dgm:pt modelId="{96C91C71-2964-4B6B-9FF0-8072B1D2244A}" type="sibTrans" cxnId="{2941762A-43FB-4FBD-9E7D-733995289AF3}">
      <dgm:prSet/>
      <dgm:spPr/>
      <dgm:t>
        <a:bodyPr/>
        <a:lstStyle/>
        <a:p>
          <a:endParaRPr lang="en-CA"/>
        </a:p>
      </dgm:t>
    </dgm:pt>
    <dgm:pt modelId="{E1093D13-1D0A-4AA0-ADD6-77B02D5D3979}">
      <dgm:prSet/>
      <dgm:spPr/>
      <dgm:t>
        <a:bodyPr/>
        <a:lstStyle/>
        <a:p>
          <a:r>
            <a:rPr lang="en-US" dirty="0"/>
            <a:t>How?</a:t>
          </a:r>
        </a:p>
      </dgm:t>
    </dgm:pt>
    <dgm:pt modelId="{51974757-CC30-4BA8-B9D9-67DD18BB02DE}" type="parTrans" cxnId="{25159216-51D3-4FD4-8F4B-1783DE2E4229}">
      <dgm:prSet/>
      <dgm:spPr/>
      <dgm:t>
        <a:bodyPr/>
        <a:lstStyle/>
        <a:p>
          <a:endParaRPr lang="en-CA"/>
        </a:p>
      </dgm:t>
    </dgm:pt>
    <dgm:pt modelId="{D0F1CFFF-E0D3-4458-ACB3-0AD053079E0C}" type="sibTrans" cxnId="{25159216-51D3-4FD4-8F4B-1783DE2E4229}">
      <dgm:prSet/>
      <dgm:spPr/>
      <dgm:t>
        <a:bodyPr/>
        <a:lstStyle/>
        <a:p>
          <a:endParaRPr lang="en-CA"/>
        </a:p>
      </dgm:t>
    </dgm:pt>
    <dgm:pt modelId="{3CE8633C-75E8-45E0-BB43-C98B2242E38D}" type="pres">
      <dgm:prSet presAssocID="{9BAE7822-0821-449D-B55E-65C4AF3D6A3E}" presName="linearFlow" presStyleCnt="0">
        <dgm:presLayoutVars>
          <dgm:resizeHandles val="exact"/>
        </dgm:presLayoutVars>
      </dgm:prSet>
      <dgm:spPr/>
    </dgm:pt>
    <dgm:pt modelId="{F2761B90-7F81-4B14-B6E2-1D44A71F41EF}" type="pres">
      <dgm:prSet presAssocID="{4D055D8A-3299-4840-AB56-A4CFBF6CDA83}" presName="node" presStyleLbl="node1" presStyleIdx="0" presStyleCnt="3">
        <dgm:presLayoutVars>
          <dgm:bulletEnabled val="1"/>
        </dgm:presLayoutVars>
      </dgm:prSet>
      <dgm:spPr/>
    </dgm:pt>
    <dgm:pt modelId="{60AABF34-37AF-4453-8428-E66FED73482E}" type="pres">
      <dgm:prSet presAssocID="{1A5A9ADB-939D-461C-B1E8-DE2CD62D766F}" presName="sibTrans" presStyleLbl="sibTrans2D1" presStyleIdx="0" presStyleCnt="2"/>
      <dgm:spPr/>
    </dgm:pt>
    <dgm:pt modelId="{3EC84078-5EF1-43E0-AA29-810D72E257C7}" type="pres">
      <dgm:prSet presAssocID="{1A5A9ADB-939D-461C-B1E8-DE2CD62D766F}" presName="connectorText" presStyleLbl="sibTrans2D1" presStyleIdx="0" presStyleCnt="2"/>
      <dgm:spPr/>
    </dgm:pt>
    <dgm:pt modelId="{616F2C09-A9F0-489E-AEA7-C57BE763CA5F}" type="pres">
      <dgm:prSet presAssocID="{110BFDBB-DD14-4CA3-BAE2-73624D0EC6F2}" presName="node" presStyleLbl="node1" presStyleIdx="1" presStyleCnt="3">
        <dgm:presLayoutVars>
          <dgm:bulletEnabled val="1"/>
        </dgm:presLayoutVars>
      </dgm:prSet>
      <dgm:spPr/>
    </dgm:pt>
    <dgm:pt modelId="{6BB4EF30-420F-4E6A-8C84-19DEC961BE0D}" type="pres">
      <dgm:prSet presAssocID="{96C91C71-2964-4B6B-9FF0-8072B1D2244A}" presName="sibTrans" presStyleLbl="sibTrans2D1" presStyleIdx="1" presStyleCnt="2"/>
      <dgm:spPr/>
    </dgm:pt>
    <dgm:pt modelId="{3DBE76CE-2113-4D04-884F-CDCF326E1606}" type="pres">
      <dgm:prSet presAssocID="{96C91C71-2964-4B6B-9FF0-8072B1D2244A}" presName="connectorText" presStyleLbl="sibTrans2D1" presStyleIdx="1" presStyleCnt="2"/>
      <dgm:spPr/>
    </dgm:pt>
    <dgm:pt modelId="{D68D1D18-08A0-4F0D-87B6-E5F870FB4440}" type="pres">
      <dgm:prSet presAssocID="{E1093D13-1D0A-4AA0-ADD6-77B02D5D3979}" presName="node" presStyleLbl="node1" presStyleIdx="2" presStyleCnt="3">
        <dgm:presLayoutVars>
          <dgm:bulletEnabled val="1"/>
        </dgm:presLayoutVars>
      </dgm:prSet>
      <dgm:spPr/>
    </dgm:pt>
  </dgm:ptLst>
  <dgm:cxnLst>
    <dgm:cxn modelId="{25159216-51D3-4FD4-8F4B-1783DE2E4229}" srcId="{9BAE7822-0821-449D-B55E-65C4AF3D6A3E}" destId="{E1093D13-1D0A-4AA0-ADD6-77B02D5D3979}" srcOrd="2" destOrd="0" parTransId="{51974757-CC30-4BA8-B9D9-67DD18BB02DE}" sibTransId="{D0F1CFFF-E0D3-4458-ACB3-0AD053079E0C}"/>
    <dgm:cxn modelId="{1361BD29-35B6-4F31-B669-0974DB40CA45}" type="presOf" srcId="{96C91C71-2964-4B6B-9FF0-8072B1D2244A}" destId="{3DBE76CE-2113-4D04-884F-CDCF326E1606}" srcOrd="1" destOrd="0" presId="urn:microsoft.com/office/officeart/2005/8/layout/process2"/>
    <dgm:cxn modelId="{2941762A-43FB-4FBD-9E7D-733995289AF3}" srcId="{9BAE7822-0821-449D-B55E-65C4AF3D6A3E}" destId="{110BFDBB-DD14-4CA3-BAE2-73624D0EC6F2}" srcOrd="1" destOrd="0" parTransId="{CCFEFD61-F6A8-45A2-ABFB-D79765B52888}" sibTransId="{96C91C71-2964-4B6B-9FF0-8072B1D2244A}"/>
    <dgm:cxn modelId="{E5580944-5790-444B-91DC-042B5FE0062A}" type="presOf" srcId="{4D055D8A-3299-4840-AB56-A4CFBF6CDA83}" destId="{F2761B90-7F81-4B14-B6E2-1D44A71F41EF}" srcOrd="0" destOrd="0" presId="urn:microsoft.com/office/officeart/2005/8/layout/process2"/>
    <dgm:cxn modelId="{8944DB77-A6A3-4D07-B8F1-3066770E6C7E}" type="presOf" srcId="{1A5A9ADB-939D-461C-B1E8-DE2CD62D766F}" destId="{60AABF34-37AF-4453-8428-E66FED73482E}" srcOrd="0" destOrd="0" presId="urn:microsoft.com/office/officeart/2005/8/layout/process2"/>
    <dgm:cxn modelId="{A9FBA98A-D7CF-4EAA-98A4-E7C33D2D324C}" srcId="{9BAE7822-0821-449D-B55E-65C4AF3D6A3E}" destId="{4D055D8A-3299-4840-AB56-A4CFBF6CDA83}" srcOrd="0" destOrd="0" parTransId="{8DBF14D6-13F2-4B1F-9292-4FB28DA316E5}" sibTransId="{1A5A9ADB-939D-461C-B1E8-DE2CD62D766F}"/>
    <dgm:cxn modelId="{0BB8C79D-EA6D-46E0-82C9-8146D1A13357}" type="presOf" srcId="{110BFDBB-DD14-4CA3-BAE2-73624D0EC6F2}" destId="{616F2C09-A9F0-489E-AEA7-C57BE763CA5F}" srcOrd="0" destOrd="0" presId="urn:microsoft.com/office/officeart/2005/8/layout/process2"/>
    <dgm:cxn modelId="{BB01ADBD-58D3-4652-95A4-0AE739A3F3A1}" type="presOf" srcId="{96C91C71-2964-4B6B-9FF0-8072B1D2244A}" destId="{6BB4EF30-420F-4E6A-8C84-19DEC961BE0D}" srcOrd="0" destOrd="0" presId="urn:microsoft.com/office/officeart/2005/8/layout/process2"/>
    <dgm:cxn modelId="{821561EE-9170-4160-AEF9-BE3EA4DAAAD9}" type="presOf" srcId="{1A5A9ADB-939D-461C-B1E8-DE2CD62D766F}" destId="{3EC84078-5EF1-43E0-AA29-810D72E257C7}" srcOrd="1" destOrd="0" presId="urn:microsoft.com/office/officeart/2005/8/layout/process2"/>
    <dgm:cxn modelId="{509296F2-CAFD-4A91-8954-8E7B3F2C1A4B}" type="presOf" srcId="{E1093D13-1D0A-4AA0-ADD6-77B02D5D3979}" destId="{D68D1D18-08A0-4F0D-87B6-E5F870FB4440}" srcOrd="0" destOrd="0" presId="urn:microsoft.com/office/officeart/2005/8/layout/process2"/>
    <dgm:cxn modelId="{999489FE-0F9C-4F34-ACA5-83200F41058B}" type="presOf" srcId="{9BAE7822-0821-449D-B55E-65C4AF3D6A3E}" destId="{3CE8633C-75E8-45E0-BB43-C98B2242E38D}" srcOrd="0" destOrd="0" presId="urn:microsoft.com/office/officeart/2005/8/layout/process2"/>
    <dgm:cxn modelId="{ABDE077B-7541-47EF-B8A3-69F80E5521A5}" type="presParOf" srcId="{3CE8633C-75E8-45E0-BB43-C98B2242E38D}" destId="{F2761B90-7F81-4B14-B6E2-1D44A71F41EF}" srcOrd="0" destOrd="0" presId="urn:microsoft.com/office/officeart/2005/8/layout/process2"/>
    <dgm:cxn modelId="{B96F4DEC-9969-4CD5-AA08-D0B45EB61D91}" type="presParOf" srcId="{3CE8633C-75E8-45E0-BB43-C98B2242E38D}" destId="{60AABF34-37AF-4453-8428-E66FED73482E}" srcOrd="1" destOrd="0" presId="urn:microsoft.com/office/officeart/2005/8/layout/process2"/>
    <dgm:cxn modelId="{2DBCBD53-23C2-4E69-B1EA-87DE71CE84F3}" type="presParOf" srcId="{60AABF34-37AF-4453-8428-E66FED73482E}" destId="{3EC84078-5EF1-43E0-AA29-810D72E257C7}" srcOrd="0" destOrd="0" presId="urn:microsoft.com/office/officeart/2005/8/layout/process2"/>
    <dgm:cxn modelId="{9B718228-99F0-4FC7-B789-8534B21B219A}" type="presParOf" srcId="{3CE8633C-75E8-45E0-BB43-C98B2242E38D}" destId="{616F2C09-A9F0-489E-AEA7-C57BE763CA5F}" srcOrd="2" destOrd="0" presId="urn:microsoft.com/office/officeart/2005/8/layout/process2"/>
    <dgm:cxn modelId="{B833A922-4AA5-43DD-B007-194170AF0AF7}" type="presParOf" srcId="{3CE8633C-75E8-45E0-BB43-C98B2242E38D}" destId="{6BB4EF30-420F-4E6A-8C84-19DEC961BE0D}" srcOrd="3" destOrd="0" presId="urn:microsoft.com/office/officeart/2005/8/layout/process2"/>
    <dgm:cxn modelId="{646D4E85-06F3-47B0-9D03-F212C67BDD73}" type="presParOf" srcId="{6BB4EF30-420F-4E6A-8C84-19DEC961BE0D}" destId="{3DBE76CE-2113-4D04-884F-CDCF326E1606}" srcOrd="0" destOrd="0" presId="urn:microsoft.com/office/officeart/2005/8/layout/process2"/>
    <dgm:cxn modelId="{04C82596-1218-46E8-8ACD-BCE13855D81C}" type="presParOf" srcId="{3CE8633C-75E8-45E0-BB43-C98B2242E38D}" destId="{D68D1D18-08A0-4F0D-87B6-E5F870FB444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5C82EE-9DA3-4ECE-8F1A-3645AB106F4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A19B92-CA59-4E30-8F3C-E4B79438EC46}">
      <dgm:prSet/>
      <dgm:spPr/>
      <dgm:t>
        <a:bodyPr/>
        <a:lstStyle/>
        <a:p>
          <a:pPr>
            <a:lnSpc>
              <a:spcPct val="100000"/>
            </a:lnSpc>
            <a:defRPr b="1"/>
          </a:pPr>
          <a:r>
            <a:rPr lang="en-US" dirty="0"/>
            <a:t>Divergent thinking (solo)</a:t>
          </a:r>
        </a:p>
      </dgm:t>
    </dgm:pt>
    <dgm:pt modelId="{7B2D4AD7-2F83-46D6-8FB8-477516B28B0C}" type="parTrans" cxnId="{AEF81C77-C7EF-4CB3-99A9-4BC4743E71A5}">
      <dgm:prSet/>
      <dgm:spPr/>
      <dgm:t>
        <a:bodyPr/>
        <a:lstStyle/>
        <a:p>
          <a:endParaRPr lang="en-US"/>
        </a:p>
      </dgm:t>
    </dgm:pt>
    <dgm:pt modelId="{D1EF4BFF-AA9F-4A49-837B-90B49CFD6928}" type="sibTrans" cxnId="{AEF81C77-C7EF-4CB3-99A9-4BC4743E71A5}">
      <dgm:prSet/>
      <dgm:spPr/>
      <dgm:t>
        <a:bodyPr/>
        <a:lstStyle/>
        <a:p>
          <a:endParaRPr lang="en-US"/>
        </a:p>
      </dgm:t>
    </dgm:pt>
    <dgm:pt modelId="{E5C92A23-3651-4796-8103-F7E9A803A140}">
      <dgm:prSet/>
      <dgm:spPr/>
      <dgm:t>
        <a:bodyPr/>
        <a:lstStyle/>
        <a:p>
          <a:pPr>
            <a:lnSpc>
              <a:spcPct val="100000"/>
            </a:lnSpc>
          </a:pPr>
          <a:r>
            <a:rPr lang="en-US" dirty="0"/>
            <a:t>Consider any and every idea in your head</a:t>
          </a:r>
        </a:p>
      </dgm:t>
    </dgm:pt>
    <dgm:pt modelId="{CC7C195E-8E39-4234-846E-CFAA47BECD35}" type="parTrans" cxnId="{68F98AF6-F263-4E4B-A9BC-8264B1366B75}">
      <dgm:prSet/>
      <dgm:spPr/>
      <dgm:t>
        <a:bodyPr/>
        <a:lstStyle/>
        <a:p>
          <a:endParaRPr lang="en-US"/>
        </a:p>
      </dgm:t>
    </dgm:pt>
    <dgm:pt modelId="{A4E5A7BD-0DAC-4A22-AC32-0A9321ED7632}" type="sibTrans" cxnId="{68F98AF6-F263-4E4B-A9BC-8264B1366B75}">
      <dgm:prSet/>
      <dgm:spPr/>
      <dgm:t>
        <a:bodyPr/>
        <a:lstStyle/>
        <a:p>
          <a:endParaRPr lang="en-US"/>
        </a:p>
      </dgm:t>
    </dgm:pt>
    <dgm:pt modelId="{3CEAE84D-8030-42D5-BC51-F6EBFE7954FD}">
      <dgm:prSet/>
      <dgm:spPr/>
      <dgm:t>
        <a:bodyPr/>
        <a:lstStyle/>
        <a:p>
          <a:pPr>
            <a:lnSpc>
              <a:spcPct val="100000"/>
            </a:lnSpc>
          </a:pPr>
          <a:r>
            <a:rPr lang="en-US"/>
            <a:t>Having the chance to think for yourself prevents </a:t>
          </a:r>
        </a:p>
      </dgm:t>
    </dgm:pt>
    <dgm:pt modelId="{E8386FF9-CA63-423B-87C1-FB346FA7D02A}" type="parTrans" cxnId="{538DA847-B907-47BA-95B9-BC84632452BE}">
      <dgm:prSet/>
      <dgm:spPr/>
      <dgm:t>
        <a:bodyPr/>
        <a:lstStyle/>
        <a:p>
          <a:endParaRPr lang="en-US"/>
        </a:p>
      </dgm:t>
    </dgm:pt>
    <dgm:pt modelId="{DEAA18BA-1975-4EAF-878D-2FFB6E2E0113}" type="sibTrans" cxnId="{538DA847-B907-47BA-95B9-BC84632452BE}">
      <dgm:prSet/>
      <dgm:spPr/>
      <dgm:t>
        <a:bodyPr/>
        <a:lstStyle/>
        <a:p>
          <a:endParaRPr lang="en-US"/>
        </a:p>
      </dgm:t>
    </dgm:pt>
    <dgm:pt modelId="{A6AD1E9A-3FCE-45E0-857F-0C651368B3FD}">
      <dgm:prSet/>
      <dgm:spPr/>
      <dgm:t>
        <a:bodyPr/>
        <a:lstStyle/>
        <a:p>
          <a:pPr>
            <a:lnSpc>
              <a:spcPct val="100000"/>
            </a:lnSpc>
            <a:defRPr b="1"/>
          </a:pPr>
          <a:r>
            <a:rPr lang="en-US"/>
            <a:t>Convergent thinking (team)</a:t>
          </a:r>
        </a:p>
      </dgm:t>
    </dgm:pt>
    <dgm:pt modelId="{5251E328-0001-4833-AE2C-D5A556F687F9}" type="parTrans" cxnId="{B964391B-B9C0-4DDA-A085-8BAD48A82F0C}">
      <dgm:prSet/>
      <dgm:spPr/>
      <dgm:t>
        <a:bodyPr/>
        <a:lstStyle/>
        <a:p>
          <a:endParaRPr lang="en-US"/>
        </a:p>
      </dgm:t>
    </dgm:pt>
    <dgm:pt modelId="{A1AD956F-6C4D-47D4-9E91-8DE987F0E51C}" type="sibTrans" cxnId="{B964391B-B9C0-4DDA-A085-8BAD48A82F0C}">
      <dgm:prSet/>
      <dgm:spPr/>
      <dgm:t>
        <a:bodyPr/>
        <a:lstStyle/>
        <a:p>
          <a:endParaRPr lang="en-US"/>
        </a:p>
      </dgm:t>
    </dgm:pt>
    <dgm:pt modelId="{85CC90BE-C785-4B5F-8F99-E804FCB1D54D}">
      <dgm:prSet/>
      <dgm:spPr/>
      <dgm:t>
        <a:bodyPr/>
        <a:lstStyle/>
        <a:p>
          <a:pPr>
            <a:lnSpc>
              <a:spcPct val="100000"/>
            </a:lnSpc>
          </a:pPr>
          <a:r>
            <a:rPr lang="en-US"/>
            <a:t>Share your ideas with your team</a:t>
          </a:r>
        </a:p>
      </dgm:t>
    </dgm:pt>
    <dgm:pt modelId="{AD9EB6A6-B930-4991-8C2A-6FFE2B82BEA0}" type="parTrans" cxnId="{3F677258-61D3-4EA0-A11E-8D22843CD5A9}">
      <dgm:prSet/>
      <dgm:spPr/>
      <dgm:t>
        <a:bodyPr/>
        <a:lstStyle/>
        <a:p>
          <a:endParaRPr lang="en-US"/>
        </a:p>
      </dgm:t>
    </dgm:pt>
    <dgm:pt modelId="{F0D53316-4A93-47F8-A993-D115C94E7126}" type="sibTrans" cxnId="{3F677258-61D3-4EA0-A11E-8D22843CD5A9}">
      <dgm:prSet/>
      <dgm:spPr/>
      <dgm:t>
        <a:bodyPr/>
        <a:lstStyle/>
        <a:p>
          <a:endParaRPr lang="en-US"/>
        </a:p>
      </dgm:t>
    </dgm:pt>
    <dgm:pt modelId="{32119D40-ABDD-4665-8156-F6578665D07E}">
      <dgm:prSet/>
      <dgm:spPr/>
      <dgm:t>
        <a:bodyPr/>
        <a:lstStyle/>
        <a:p>
          <a:pPr>
            <a:lnSpc>
              <a:spcPct val="100000"/>
            </a:lnSpc>
          </a:pPr>
          <a:r>
            <a:rPr lang="en-CA" dirty="0"/>
            <a:t>You can all mix and modify your individual ideas</a:t>
          </a:r>
          <a:endParaRPr lang="en-US" dirty="0"/>
        </a:p>
      </dgm:t>
    </dgm:pt>
    <dgm:pt modelId="{155DF1C5-EA8E-4D74-B441-026A4F8A6744}" type="parTrans" cxnId="{DCA80F28-03CB-46F0-8DBD-89462ED30683}">
      <dgm:prSet/>
      <dgm:spPr/>
      <dgm:t>
        <a:bodyPr/>
        <a:lstStyle/>
        <a:p>
          <a:endParaRPr lang="en-US"/>
        </a:p>
      </dgm:t>
    </dgm:pt>
    <dgm:pt modelId="{B647597D-AC35-4C7A-8F13-C60736ECD315}" type="sibTrans" cxnId="{DCA80F28-03CB-46F0-8DBD-89462ED30683}">
      <dgm:prSet/>
      <dgm:spPr/>
      <dgm:t>
        <a:bodyPr/>
        <a:lstStyle/>
        <a:p>
          <a:endParaRPr lang="en-US"/>
        </a:p>
      </dgm:t>
    </dgm:pt>
    <dgm:pt modelId="{023A33DE-FC88-4282-A57E-7DCD2F395A45}" type="pres">
      <dgm:prSet presAssocID="{565C82EE-9DA3-4ECE-8F1A-3645AB106F48}" presName="root" presStyleCnt="0">
        <dgm:presLayoutVars>
          <dgm:dir/>
          <dgm:resizeHandles val="exact"/>
        </dgm:presLayoutVars>
      </dgm:prSet>
      <dgm:spPr/>
    </dgm:pt>
    <dgm:pt modelId="{18723456-FE42-4C31-9373-B99C62A519FE}" type="pres">
      <dgm:prSet presAssocID="{26A19B92-CA59-4E30-8F3C-E4B79438EC46}" presName="compNode" presStyleCnt="0"/>
      <dgm:spPr/>
    </dgm:pt>
    <dgm:pt modelId="{AE92BD84-3D3F-41EF-8CB2-9110F1CD08E6}" type="pres">
      <dgm:prSet presAssocID="{26A19B92-CA59-4E30-8F3C-E4B79438EC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Pencil"/>
        </a:ext>
      </dgm:extLst>
    </dgm:pt>
    <dgm:pt modelId="{7C05CB2A-895E-4665-A76D-A4977491A513}" type="pres">
      <dgm:prSet presAssocID="{26A19B92-CA59-4E30-8F3C-E4B79438EC46}" presName="iconSpace" presStyleCnt="0"/>
      <dgm:spPr/>
    </dgm:pt>
    <dgm:pt modelId="{72990538-8423-4E7F-8C34-33B8F0C060B6}" type="pres">
      <dgm:prSet presAssocID="{26A19B92-CA59-4E30-8F3C-E4B79438EC46}" presName="parTx" presStyleLbl="revTx" presStyleIdx="0" presStyleCnt="4">
        <dgm:presLayoutVars>
          <dgm:chMax val="0"/>
          <dgm:chPref val="0"/>
        </dgm:presLayoutVars>
      </dgm:prSet>
      <dgm:spPr/>
    </dgm:pt>
    <dgm:pt modelId="{56EB9A06-BE59-454A-AAF7-1D031BBB0455}" type="pres">
      <dgm:prSet presAssocID="{26A19B92-CA59-4E30-8F3C-E4B79438EC46}" presName="txSpace" presStyleCnt="0"/>
      <dgm:spPr/>
    </dgm:pt>
    <dgm:pt modelId="{940F9C21-C7F9-492E-B223-3FED89952BA8}" type="pres">
      <dgm:prSet presAssocID="{26A19B92-CA59-4E30-8F3C-E4B79438EC46}" presName="desTx" presStyleLbl="revTx" presStyleIdx="1" presStyleCnt="4">
        <dgm:presLayoutVars/>
      </dgm:prSet>
      <dgm:spPr/>
    </dgm:pt>
    <dgm:pt modelId="{63583432-5813-431F-87EF-5ED9AA4AB70B}" type="pres">
      <dgm:prSet presAssocID="{D1EF4BFF-AA9F-4A49-837B-90B49CFD6928}" presName="sibTrans" presStyleCnt="0"/>
      <dgm:spPr/>
    </dgm:pt>
    <dgm:pt modelId="{5B984CE5-C5E3-4906-BEE2-89ECF7511EB4}" type="pres">
      <dgm:prSet presAssocID="{A6AD1E9A-3FCE-45E0-857F-0C651368B3FD}" presName="compNode" presStyleCnt="0"/>
      <dgm:spPr/>
    </dgm:pt>
    <dgm:pt modelId="{CEFFCD20-7DBA-49CC-9A69-432EB6E7DD62}" type="pres">
      <dgm:prSet presAssocID="{A6AD1E9A-3FCE-45E0-857F-0C651368B3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Brainstorm"/>
        </a:ext>
      </dgm:extLst>
    </dgm:pt>
    <dgm:pt modelId="{A35C2A3F-E25A-49C7-9F8D-768ADA6820E4}" type="pres">
      <dgm:prSet presAssocID="{A6AD1E9A-3FCE-45E0-857F-0C651368B3FD}" presName="iconSpace" presStyleCnt="0"/>
      <dgm:spPr/>
    </dgm:pt>
    <dgm:pt modelId="{A618B8F5-1962-4845-8AB8-05A3CCCC7E9A}" type="pres">
      <dgm:prSet presAssocID="{A6AD1E9A-3FCE-45E0-857F-0C651368B3FD}" presName="parTx" presStyleLbl="revTx" presStyleIdx="2" presStyleCnt="4">
        <dgm:presLayoutVars>
          <dgm:chMax val="0"/>
          <dgm:chPref val="0"/>
        </dgm:presLayoutVars>
      </dgm:prSet>
      <dgm:spPr/>
    </dgm:pt>
    <dgm:pt modelId="{D4B9DD19-2BFB-43C2-B5AE-4442EA98C495}" type="pres">
      <dgm:prSet presAssocID="{A6AD1E9A-3FCE-45E0-857F-0C651368B3FD}" presName="txSpace" presStyleCnt="0"/>
      <dgm:spPr/>
    </dgm:pt>
    <dgm:pt modelId="{355C4761-F369-45B6-9E94-934EC6BED484}" type="pres">
      <dgm:prSet presAssocID="{A6AD1E9A-3FCE-45E0-857F-0C651368B3FD}" presName="desTx" presStyleLbl="revTx" presStyleIdx="3" presStyleCnt="4">
        <dgm:presLayoutVars/>
      </dgm:prSet>
      <dgm:spPr/>
    </dgm:pt>
  </dgm:ptLst>
  <dgm:cxnLst>
    <dgm:cxn modelId="{B964391B-B9C0-4DDA-A085-8BAD48A82F0C}" srcId="{565C82EE-9DA3-4ECE-8F1A-3645AB106F48}" destId="{A6AD1E9A-3FCE-45E0-857F-0C651368B3FD}" srcOrd="1" destOrd="0" parTransId="{5251E328-0001-4833-AE2C-D5A556F687F9}" sibTransId="{A1AD956F-6C4D-47D4-9E91-8DE987F0E51C}"/>
    <dgm:cxn modelId="{E057541E-F924-48FC-BC0B-AC56A45FB31E}" type="presOf" srcId="{32119D40-ABDD-4665-8156-F6578665D07E}" destId="{355C4761-F369-45B6-9E94-934EC6BED484}" srcOrd="0" destOrd="1" presId="urn:microsoft.com/office/officeart/2018/2/layout/IconLabelDescriptionList"/>
    <dgm:cxn modelId="{DCA80F28-03CB-46F0-8DBD-89462ED30683}" srcId="{A6AD1E9A-3FCE-45E0-857F-0C651368B3FD}" destId="{32119D40-ABDD-4665-8156-F6578665D07E}" srcOrd="1" destOrd="0" parTransId="{155DF1C5-EA8E-4D74-B441-026A4F8A6744}" sibTransId="{B647597D-AC35-4C7A-8F13-C60736ECD315}"/>
    <dgm:cxn modelId="{2F14DA63-0FFA-48CC-8FA9-EF3003E4B439}" type="presOf" srcId="{26A19B92-CA59-4E30-8F3C-E4B79438EC46}" destId="{72990538-8423-4E7F-8C34-33B8F0C060B6}" srcOrd="0" destOrd="0" presId="urn:microsoft.com/office/officeart/2018/2/layout/IconLabelDescriptionList"/>
    <dgm:cxn modelId="{538DA847-B907-47BA-95B9-BC84632452BE}" srcId="{26A19B92-CA59-4E30-8F3C-E4B79438EC46}" destId="{3CEAE84D-8030-42D5-BC51-F6EBFE7954FD}" srcOrd="1" destOrd="0" parTransId="{E8386FF9-CA63-423B-87C1-FB346FA7D02A}" sibTransId="{DEAA18BA-1975-4EAF-878D-2FFB6E2E0113}"/>
    <dgm:cxn modelId="{EC14EB4C-1246-4CDA-9D12-8C52BE63C763}" type="presOf" srcId="{565C82EE-9DA3-4ECE-8F1A-3645AB106F48}" destId="{023A33DE-FC88-4282-A57E-7DCD2F395A45}" srcOrd="0" destOrd="0" presId="urn:microsoft.com/office/officeart/2018/2/layout/IconLabelDescriptionList"/>
    <dgm:cxn modelId="{AEF81C77-C7EF-4CB3-99A9-4BC4743E71A5}" srcId="{565C82EE-9DA3-4ECE-8F1A-3645AB106F48}" destId="{26A19B92-CA59-4E30-8F3C-E4B79438EC46}" srcOrd="0" destOrd="0" parTransId="{7B2D4AD7-2F83-46D6-8FB8-477516B28B0C}" sibTransId="{D1EF4BFF-AA9F-4A49-837B-90B49CFD6928}"/>
    <dgm:cxn modelId="{3F677258-61D3-4EA0-A11E-8D22843CD5A9}" srcId="{A6AD1E9A-3FCE-45E0-857F-0C651368B3FD}" destId="{85CC90BE-C785-4B5F-8F99-E804FCB1D54D}" srcOrd="0" destOrd="0" parTransId="{AD9EB6A6-B930-4991-8C2A-6FFE2B82BEA0}" sibTransId="{F0D53316-4A93-47F8-A993-D115C94E7126}"/>
    <dgm:cxn modelId="{4BC4A3A3-316A-4A24-A1D4-BAC2569EFFA4}" type="presOf" srcId="{85CC90BE-C785-4B5F-8F99-E804FCB1D54D}" destId="{355C4761-F369-45B6-9E94-934EC6BED484}" srcOrd="0" destOrd="0" presId="urn:microsoft.com/office/officeart/2018/2/layout/IconLabelDescriptionList"/>
    <dgm:cxn modelId="{1606F5B7-5936-4AF6-A79A-B1DCFF869B77}" type="presOf" srcId="{A6AD1E9A-3FCE-45E0-857F-0C651368B3FD}" destId="{A618B8F5-1962-4845-8AB8-05A3CCCC7E9A}" srcOrd="0" destOrd="0" presId="urn:microsoft.com/office/officeart/2018/2/layout/IconLabelDescriptionList"/>
    <dgm:cxn modelId="{BDB618BB-042D-4A60-A670-F952205DEE7F}" type="presOf" srcId="{3CEAE84D-8030-42D5-BC51-F6EBFE7954FD}" destId="{940F9C21-C7F9-492E-B223-3FED89952BA8}" srcOrd="0" destOrd="1" presId="urn:microsoft.com/office/officeart/2018/2/layout/IconLabelDescriptionList"/>
    <dgm:cxn modelId="{4C8891E5-7541-4CE1-93C7-6EC35D1DA7BF}" type="presOf" srcId="{E5C92A23-3651-4796-8103-F7E9A803A140}" destId="{940F9C21-C7F9-492E-B223-3FED89952BA8}" srcOrd="0" destOrd="0" presId="urn:microsoft.com/office/officeart/2018/2/layout/IconLabelDescriptionList"/>
    <dgm:cxn modelId="{68F98AF6-F263-4E4B-A9BC-8264B1366B75}" srcId="{26A19B92-CA59-4E30-8F3C-E4B79438EC46}" destId="{E5C92A23-3651-4796-8103-F7E9A803A140}" srcOrd="0" destOrd="0" parTransId="{CC7C195E-8E39-4234-846E-CFAA47BECD35}" sibTransId="{A4E5A7BD-0DAC-4A22-AC32-0A9321ED7632}"/>
    <dgm:cxn modelId="{C738506B-DACA-4AAE-8A89-E029C1BFE6F8}" type="presParOf" srcId="{023A33DE-FC88-4282-A57E-7DCD2F395A45}" destId="{18723456-FE42-4C31-9373-B99C62A519FE}" srcOrd="0" destOrd="0" presId="urn:microsoft.com/office/officeart/2018/2/layout/IconLabelDescriptionList"/>
    <dgm:cxn modelId="{89E36420-40F7-4178-A6BF-D2F17439B44D}" type="presParOf" srcId="{18723456-FE42-4C31-9373-B99C62A519FE}" destId="{AE92BD84-3D3F-41EF-8CB2-9110F1CD08E6}" srcOrd="0" destOrd="0" presId="urn:microsoft.com/office/officeart/2018/2/layout/IconLabelDescriptionList"/>
    <dgm:cxn modelId="{868CD574-51FD-444C-B7F5-F3AB2468630D}" type="presParOf" srcId="{18723456-FE42-4C31-9373-B99C62A519FE}" destId="{7C05CB2A-895E-4665-A76D-A4977491A513}" srcOrd="1" destOrd="0" presId="urn:microsoft.com/office/officeart/2018/2/layout/IconLabelDescriptionList"/>
    <dgm:cxn modelId="{BFB027D0-9FBB-4ADD-864F-4C660EED24B1}" type="presParOf" srcId="{18723456-FE42-4C31-9373-B99C62A519FE}" destId="{72990538-8423-4E7F-8C34-33B8F0C060B6}" srcOrd="2" destOrd="0" presId="urn:microsoft.com/office/officeart/2018/2/layout/IconLabelDescriptionList"/>
    <dgm:cxn modelId="{CC3CAD4E-11D7-42BF-803B-A9A583561BE9}" type="presParOf" srcId="{18723456-FE42-4C31-9373-B99C62A519FE}" destId="{56EB9A06-BE59-454A-AAF7-1D031BBB0455}" srcOrd="3" destOrd="0" presId="urn:microsoft.com/office/officeart/2018/2/layout/IconLabelDescriptionList"/>
    <dgm:cxn modelId="{EE56CEF4-6595-457E-825D-8A89B6B0BBCE}" type="presParOf" srcId="{18723456-FE42-4C31-9373-B99C62A519FE}" destId="{940F9C21-C7F9-492E-B223-3FED89952BA8}" srcOrd="4" destOrd="0" presId="urn:microsoft.com/office/officeart/2018/2/layout/IconLabelDescriptionList"/>
    <dgm:cxn modelId="{7142BE0A-90E7-44B8-A16B-034BD4413AC3}" type="presParOf" srcId="{023A33DE-FC88-4282-A57E-7DCD2F395A45}" destId="{63583432-5813-431F-87EF-5ED9AA4AB70B}" srcOrd="1" destOrd="0" presId="urn:microsoft.com/office/officeart/2018/2/layout/IconLabelDescriptionList"/>
    <dgm:cxn modelId="{A93F075C-C3E7-464D-9F57-53F7C44AC61E}" type="presParOf" srcId="{023A33DE-FC88-4282-A57E-7DCD2F395A45}" destId="{5B984CE5-C5E3-4906-BEE2-89ECF7511EB4}" srcOrd="2" destOrd="0" presId="urn:microsoft.com/office/officeart/2018/2/layout/IconLabelDescriptionList"/>
    <dgm:cxn modelId="{3ACA93A6-D8CA-4B9A-A5E5-2A4FFD22A685}" type="presParOf" srcId="{5B984CE5-C5E3-4906-BEE2-89ECF7511EB4}" destId="{CEFFCD20-7DBA-49CC-9A69-432EB6E7DD62}" srcOrd="0" destOrd="0" presId="urn:microsoft.com/office/officeart/2018/2/layout/IconLabelDescriptionList"/>
    <dgm:cxn modelId="{6AFA8356-012D-4FF1-9554-83865BAEBDAC}" type="presParOf" srcId="{5B984CE5-C5E3-4906-BEE2-89ECF7511EB4}" destId="{A35C2A3F-E25A-49C7-9F8D-768ADA6820E4}" srcOrd="1" destOrd="0" presId="urn:microsoft.com/office/officeart/2018/2/layout/IconLabelDescriptionList"/>
    <dgm:cxn modelId="{0DB0F8F0-AF80-48AE-91EF-BCD080E865B0}" type="presParOf" srcId="{5B984CE5-C5E3-4906-BEE2-89ECF7511EB4}" destId="{A618B8F5-1962-4845-8AB8-05A3CCCC7E9A}" srcOrd="2" destOrd="0" presId="urn:microsoft.com/office/officeart/2018/2/layout/IconLabelDescriptionList"/>
    <dgm:cxn modelId="{0CB97B4D-14ED-4B39-BAD7-BC2E6384E9BD}" type="presParOf" srcId="{5B984CE5-C5E3-4906-BEE2-89ECF7511EB4}" destId="{D4B9DD19-2BFB-43C2-B5AE-4442EA98C495}" srcOrd="3" destOrd="0" presId="urn:microsoft.com/office/officeart/2018/2/layout/IconLabelDescriptionList"/>
    <dgm:cxn modelId="{68BE3BF7-B25B-4D6C-A6B8-4305561A0008}" type="presParOf" srcId="{5B984CE5-C5E3-4906-BEE2-89ECF7511EB4}" destId="{355C4761-F369-45B6-9E94-934EC6BED48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AE7822-0821-449D-B55E-65C4AF3D6A3E}"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n-US"/>
        </a:p>
      </dgm:t>
    </dgm:pt>
    <dgm:pt modelId="{4D055D8A-3299-4840-AB56-A4CFBF6CDA83}">
      <dgm:prSet/>
      <dgm:spPr/>
      <dgm:t>
        <a:bodyPr/>
        <a:lstStyle/>
        <a:p>
          <a:r>
            <a:rPr lang="en-US" dirty="0"/>
            <a:t>Empathize</a:t>
          </a:r>
        </a:p>
      </dgm:t>
    </dgm:pt>
    <dgm:pt modelId="{8DBF14D6-13F2-4B1F-9292-4FB28DA316E5}" type="parTrans" cxnId="{A9FBA98A-D7CF-4EAA-98A4-E7C33D2D324C}">
      <dgm:prSet/>
      <dgm:spPr/>
      <dgm:t>
        <a:bodyPr/>
        <a:lstStyle/>
        <a:p>
          <a:endParaRPr lang="en-US"/>
        </a:p>
      </dgm:t>
    </dgm:pt>
    <dgm:pt modelId="{1A5A9ADB-939D-461C-B1E8-DE2CD62D766F}" type="sibTrans" cxnId="{A9FBA98A-D7CF-4EAA-98A4-E7C33D2D324C}">
      <dgm:prSet/>
      <dgm:spPr/>
      <dgm:t>
        <a:bodyPr/>
        <a:lstStyle/>
        <a:p>
          <a:endParaRPr lang="en-US"/>
        </a:p>
      </dgm:t>
    </dgm:pt>
    <dgm:pt modelId="{37AD8C6C-87AA-46B8-99AB-3DAC666EBC1E}">
      <dgm:prSet/>
      <dgm:spPr/>
      <dgm:t>
        <a:bodyPr/>
        <a:lstStyle/>
        <a:p>
          <a:r>
            <a:rPr lang="en-US" dirty="0"/>
            <a:t>Define</a:t>
          </a:r>
        </a:p>
      </dgm:t>
    </dgm:pt>
    <dgm:pt modelId="{61FD5122-2B97-4ED9-ADDD-EF9F5E114F52}" type="parTrans" cxnId="{EC322014-0433-4838-ACDB-4501B677273C}">
      <dgm:prSet/>
      <dgm:spPr/>
      <dgm:t>
        <a:bodyPr/>
        <a:lstStyle/>
        <a:p>
          <a:endParaRPr lang="en-US"/>
        </a:p>
      </dgm:t>
    </dgm:pt>
    <dgm:pt modelId="{E14112D2-2F90-4EDA-9091-44AFCEEE7553}" type="sibTrans" cxnId="{EC322014-0433-4838-ACDB-4501B677273C}">
      <dgm:prSet/>
      <dgm:spPr/>
      <dgm:t>
        <a:bodyPr/>
        <a:lstStyle/>
        <a:p>
          <a:endParaRPr lang="en-US"/>
        </a:p>
      </dgm:t>
    </dgm:pt>
    <dgm:pt modelId="{2051E916-A19C-4293-9BF9-DFEAF289DD10}">
      <dgm:prSet/>
      <dgm:spPr/>
      <dgm:t>
        <a:bodyPr/>
        <a:lstStyle/>
        <a:p>
          <a:r>
            <a:rPr lang="en-US" dirty="0"/>
            <a:t>Ideate</a:t>
          </a:r>
        </a:p>
      </dgm:t>
    </dgm:pt>
    <dgm:pt modelId="{3FF0D4AD-73B2-406E-BA48-C298D88D844C}" type="parTrans" cxnId="{C56FE354-FBE5-4E07-B2BE-BEFFD0ABC7E8}">
      <dgm:prSet/>
      <dgm:spPr/>
      <dgm:t>
        <a:bodyPr/>
        <a:lstStyle/>
        <a:p>
          <a:endParaRPr lang="en-US"/>
        </a:p>
      </dgm:t>
    </dgm:pt>
    <dgm:pt modelId="{8E364F3D-A770-4C18-9630-67CF7E8B74D1}" type="sibTrans" cxnId="{C56FE354-FBE5-4E07-B2BE-BEFFD0ABC7E8}">
      <dgm:prSet/>
      <dgm:spPr/>
      <dgm:t>
        <a:bodyPr/>
        <a:lstStyle/>
        <a:p>
          <a:endParaRPr lang="en-US"/>
        </a:p>
      </dgm:t>
    </dgm:pt>
    <dgm:pt modelId="{4C4FEAA5-4EDD-40C0-9FEF-1B166A21AA46}">
      <dgm:prSet/>
      <dgm:spPr/>
      <dgm:t>
        <a:bodyPr/>
        <a:lstStyle/>
        <a:p>
          <a:r>
            <a:rPr lang="en-US" dirty="0"/>
            <a:t> </a:t>
          </a:r>
        </a:p>
      </dgm:t>
    </dgm:pt>
    <dgm:pt modelId="{FBCF539F-A7E2-41E7-8A98-CC9D18A7E111}" type="parTrans" cxnId="{9C4C60BF-6F13-4E29-91A4-5297A6A088F1}">
      <dgm:prSet/>
      <dgm:spPr/>
      <dgm:t>
        <a:bodyPr/>
        <a:lstStyle/>
        <a:p>
          <a:endParaRPr lang="en-US"/>
        </a:p>
      </dgm:t>
    </dgm:pt>
    <dgm:pt modelId="{DA124235-0D54-4E20-9905-BF628C43F602}" type="sibTrans" cxnId="{9C4C60BF-6F13-4E29-91A4-5297A6A088F1}">
      <dgm:prSet/>
      <dgm:spPr/>
      <dgm:t>
        <a:bodyPr/>
        <a:lstStyle/>
        <a:p>
          <a:endParaRPr lang="en-US"/>
        </a:p>
      </dgm:t>
    </dgm:pt>
    <dgm:pt modelId="{4DC25319-8505-4483-9853-91287807D4AA}">
      <dgm:prSet/>
      <dgm:spPr/>
      <dgm:t>
        <a:bodyPr/>
        <a:lstStyle/>
        <a:p>
          <a:r>
            <a:rPr lang="en-US" dirty="0"/>
            <a:t> </a:t>
          </a:r>
        </a:p>
      </dgm:t>
    </dgm:pt>
    <dgm:pt modelId="{8C66A91C-4138-41B3-A722-47C0B0CC0EE9}" type="parTrans" cxnId="{58405620-40BE-4B4D-825D-107A0B81F21D}">
      <dgm:prSet/>
      <dgm:spPr/>
      <dgm:t>
        <a:bodyPr/>
        <a:lstStyle/>
        <a:p>
          <a:endParaRPr lang="en-US"/>
        </a:p>
      </dgm:t>
    </dgm:pt>
    <dgm:pt modelId="{CA9E4925-1285-4D42-8FED-F4E70961264E}" type="sibTrans" cxnId="{58405620-40BE-4B4D-825D-107A0B81F21D}">
      <dgm:prSet/>
      <dgm:spPr/>
      <dgm:t>
        <a:bodyPr/>
        <a:lstStyle/>
        <a:p>
          <a:endParaRPr lang="en-US"/>
        </a:p>
      </dgm:t>
    </dgm:pt>
    <dgm:pt modelId="{0938B5BF-726B-4467-B372-7873DA2796BC}">
      <dgm:prSet/>
      <dgm:spPr/>
      <dgm:t>
        <a:bodyPr/>
        <a:lstStyle/>
        <a:p>
          <a:r>
            <a:rPr lang="en-US" dirty="0"/>
            <a:t>Who are the users?</a:t>
          </a:r>
        </a:p>
      </dgm:t>
    </dgm:pt>
    <dgm:pt modelId="{DB8A7E1A-AC02-463A-8783-04B0B576385E}" type="parTrans" cxnId="{0CBD921C-898B-4781-8D10-AA8275BE4AED}">
      <dgm:prSet/>
      <dgm:spPr/>
      <dgm:t>
        <a:bodyPr/>
        <a:lstStyle/>
        <a:p>
          <a:endParaRPr lang="en-CA"/>
        </a:p>
      </dgm:t>
    </dgm:pt>
    <dgm:pt modelId="{D091D29A-6B8F-4BA9-A15C-028005532A35}" type="sibTrans" cxnId="{0CBD921C-898B-4781-8D10-AA8275BE4AED}">
      <dgm:prSet/>
      <dgm:spPr/>
      <dgm:t>
        <a:bodyPr/>
        <a:lstStyle/>
        <a:p>
          <a:endParaRPr lang="en-CA"/>
        </a:p>
      </dgm:t>
    </dgm:pt>
    <dgm:pt modelId="{4D01A602-95AA-46C7-A202-22600ED2EA60}">
      <dgm:prSet/>
      <dgm:spPr/>
      <dgm:t>
        <a:bodyPr/>
        <a:lstStyle/>
        <a:p>
          <a:r>
            <a:rPr lang="en-US" dirty="0"/>
            <a:t>What do they care about?</a:t>
          </a:r>
        </a:p>
      </dgm:t>
    </dgm:pt>
    <dgm:pt modelId="{1BF3953D-71E0-4293-BC8F-1522A4E8A2B2}" type="parTrans" cxnId="{724F8508-B27C-419C-AC79-DDCADADF6AE7}">
      <dgm:prSet/>
      <dgm:spPr/>
      <dgm:t>
        <a:bodyPr/>
        <a:lstStyle/>
        <a:p>
          <a:endParaRPr lang="en-CA"/>
        </a:p>
      </dgm:t>
    </dgm:pt>
    <dgm:pt modelId="{4EFECD58-8487-490F-9D4B-DECFA55C3D00}" type="sibTrans" cxnId="{724F8508-B27C-419C-AC79-DDCADADF6AE7}">
      <dgm:prSet/>
      <dgm:spPr/>
      <dgm:t>
        <a:bodyPr/>
        <a:lstStyle/>
        <a:p>
          <a:endParaRPr lang="en-CA"/>
        </a:p>
      </dgm:t>
    </dgm:pt>
    <dgm:pt modelId="{1C0F85D5-3E58-499D-8EB1-B82FD0499EB2}">
      <dgm:prSet/>
      <dgm:spPr/>
      <dgm:t>
        <a:bodyPr/>
        <a:lstStyle/>
        <a:p>
          <a:r>
            <a:rPr lang="en-US" dirty="0"/>
            <a:t>What are they looking for?</a:t>
          </a:r>
        </a:p>
      </dgm:t>
    </dgm:pt>
    <dgm:pt modelId="{8EC832BE-86E7-41BE-BBBF-B1E14A942632}" type="parTrans" cxnId="{BC00125C-A78E-43DB-876A-BE99A5123DCA}">
      <dgm:prSet/>
      <dgm:spPr/>
      <dgm:t>
        <a:bodyPr/>
        <a:lstStyle/>
        <a:p>
          <a:endParaRPr lang="en-CA"/>
        </a:p>
      </dgm:t>
    </dgm:pt>
    <dgm:pt modelId="{E05046B1-4EBA-429E-87D0-25D3E51BDB04}" type="sibTrans" cxnId="{BC00125C-A78E-43DB-876A-BE99A5123DCA}">
      <dgm:prSet/>
      <dgm:spPr/>
      <dgm:t>
        <a:bodyPr/>
        <a:lstStyle/>
        <a:p>
          <a:endParaRPr lang="en-CA"/>
        </a:p>
      </dgm:t>
    </dgm:pt>
    <dgm:pt modelId="{8072E07A-60DB-4745-82BA-7F882EE78D37}">
      <dgm:prSet/>
      <dgm:spPr/>
      <dgm:t>
        <a:bodyPr/>
        <a:lstStyle/>
        <a:p>
          <a:r>
            <a:rPr lang="en-US" dirty="0"/>
            <a:t>What can we do about it?</a:t>
          </a:r>
        </a:p>
      </dgm:t>
    </dgm:pt>
    <dgm:pt modelId="{59CBF4CD-4DFD-4293-8585-E5267A326605}" type="parTrans" cxnId="{37A0D321-90ED-4150-BB2B-D3BA70DECC28}">
      <dgm:prSet/>
      <dgm:spPr/>
      <dgm:t>
        <a:bodyPr/>
        <a:lstStyle/>
        <a:p>
          <a:endParaRPr lang="en-CA"/>
        </a:p>
      </dgm:t>
    </dgm:pt>
    <dgm:pt modelId="{FC14B1BD-D7DA-4423-85A3-4D8FAA4946E1}" type="sibTrans" cxnId="{37A0D321-90ED-4150-BB2B-D3BA70DECC28}">
      <dgm:prSet/>
      <dgm:spPr/>
      <dgm:t>
        <a:bodyPr/>
        <a:lstStyle/>
        <a:p>
          <a:endParaRPr lang="en-CA"/>
        </a:p>
      </dgm:t>
    </dgm:pt>
    <dgm:pt modelId="{01801DF0-E6DE-49A7-A18B-24C5EFBFEB3B}" type="pres">
      <dgm:prSet presAssocID="{9BAE7822-0821-449D-B55E-65C4AF3D6A3E}" presName="linearFlow" presStyleCnt="0">
        <dgm:presLayoutVars>
          <dgm:dir/>
          <dgm:animLvl val="lvl"/>
          <dgm:resizeHandles val="exact"/>
        </dgm:presLayoutVars>
      </dgm:prSet>
      <dgm:spPr/>
    </dgm:pt>
    <dgm:pt modelId="{37D962FD-CABF-4601-99AE-6CEA7C23BC3C}" type="pres">
      <dgm:prSet presAssocID="{4D055D8A-3299-4840-AB56-A4CFBF6CDA83}" presName="composite" presStyleCnt="0"/>
      <dgm:spPr/>
    </dgm:pt>
    <dgm:pt modelId="{51903EE6-1FEF-4F12-924F-33F16D9ECFC8}" type="pres">
      <dgm:prSet presAssocID="{4D055D8A-3299-4840-AB56-A4CFBF6CDA83}" presName="parentText" presStyleLbl="alignNode1" presStyleIdx="0" presStyleCnt="5">
        <dgm:presLayoutVars>
          <dgm:chMax val="1"/>
          <dgm:bulletEnabled val="1"/>
        </dgm:presLayoutVars>
      </dgm:prSet>
      <dgm:spPr/>
    </dgm:pt>
    <dgm:pt modelId="{901A48D1-BDF4-4961-B2E0-D73BCAB092ED}" type="pres">
      <dgm:prSet presAssocID="{4D055D8A-3299-4840-AB56-A4CFBF6CDA83}" presName="descendantText" presStyleLbl="alignAcc1" presStyleIdx="0" presStyleCnt="5">
        <dgm:presLayoutVars>
          <dgm:bulletEnabled val="1"/>
        </dgm:presLayoutVars>
      </dgm:prSet>
      <dgm:spPr/>
    </dgm:pt>
    <dgm:pt modelId="{3D575BB4-FDDB-4E8E-9C75-F1526A187B3C}" type="pres">
      <dgm:prSet presAssocID="{1A5A9ADB-939D-461C-B1E8-DE2CD62D766F}" presName="sp" presStyleCnt="0"/>
      <dgm:spPr/>
    </dgm:pt>
    <dgm:pt modelId="{0E790436-61AF-48C0-B39D-CC90E9FFF872}" type="pres">
      <dgm:prSet presAssocID="{37AD8C6C-87AA-46B8-99AB-3DAC666EBC1E}" presName="composite" presStyleCnt="0"/>
      <dgm:spPr/>
    </dgm:pt>
    <dgm:pt modelId="{0C6093F1-641C-473E-8309-AD199F705B73}" type="pres">
      <dgm:prSet presAssocID="{37AD8C6C-87AA-46B8-99AB-3DAC666EBC1E}" presName="parentText" presStyleLbl="alignNode1" presStyleIdx="1" presStyleCnt="5">
        <dgm:presLayoutVars>
          <dgm:chMax val="1"/>
          <dgm:bulletEnabled val="1"/>
        </dgm:presLayoutVars>
      </dgm:prSet>
      <dgm:spPr/>
    </dgm:pt>
    <dgm:pt modelId="{A7B07185-392B-4DD4-9F0D-669A91142CAA}" type="pres">
      <dgm:prSet presAssocID="{37AD8C6C-87AA-46B8-99AB-3DAC666EBC1E}" presName="descendantText" presStyleLbl="alignAcc1" presStyleIdx="1" presStyleCnt="5">
        <dgm:presLayoutVars>
          <dgm:bulletEnabled val="1"/>
        </dgm:presLayoutVars>
      </dgm:prSet>
      <dgm:spPr/>
    </dgm:pt>
    <dgm:pt modelId="{1685F7CB-E3AB-407B-BE9C-4C59A04DF5A6}" type="pres">
      <dgm:prSet presAssocID="{E14112D2-2F90-4EDA-9091-44AFCEEE7553}" presName="sp" presStyleCnt="0"/>
      <dgm:spPr/>
    </dgm:pt>
    <dgm:pt modelId="{EDE94EA3-B9E0-4198-8C87-4E70FB33B621}" type="pres">
      <dgm:prSet presAssocID="{2051E916-A19C-4293-9BF9-DFEAF289DD10}" presName="composite" presStyleCnt="0"/>
      <dgm:spPr/>
    </dgm:pt>
    <dgm:pt modelId="{5E580543-FD64-4C3A-98CE-8E250C23AE22}" type="pres">
      <dgm:prSet presAssocID="{2051E916-A19C-4293-9BF9-DFEAF289DD10}" presName="parentText" presStyleLbl="alignNode1" presStyleIdx="2" presStyleCnt="5">
        <dgm:presLayoutVars>
          <dgm:chMax val="1"/>
          <dgm:bulletEnabled val="1"/>
        </dgm:presLayoutVars>
      </dgm:prSet>
      <dgm:spPr/>
    </dgm:pt>
    <dgm:pt modelId="{33F5DEB0-BD64-494E-B96E-3F6FE1858EEF}" type="pres">
      <dgm:prSet presAssocID="{2051E916-A19C-4293-9BF9-DFEAF289DD10}" presName="descendantText" presStyleLbl="alignAcc1" presStyleIdx="2" presStyleCnt="5">
        <dgm:presLayoutVars>
          <dgm:bulletEnabled val="1"/>
        </dgm:presLayoutVars>
      </dgm:prSet>
      <dgm:spPr/>
    </dgm:pt>
    <dgm:pt modelId="{F769ECB1-82A3-4F34-93B9-E594A8C15DEE}" type="pres">
      <dgm:prSet presAssocID="{8E364F3D-A770-4C18-9630-67CF7E8B74D1}" presName="sp" presStyleCnt="0"/>
      <dgm:spPr/>
    </dgm:pt>
    <dgm:pt modelId="{07004BC0-E272-46AA-BDAF-64F42FF8F6A1}" type="pres">
      <dgm:prSet presAssocID="{4C4FEAA5-4EDD-40C0-9FEF-1B166A21AA46}" presName="composite" presStyleCnt="0"/>
      <dgm:spPr/>
    </dgm:pt>
    <dgm:pt modelId="{5B7B49A1-9FFE-4CB9-9515-32BB49DFB418}" type="pres">
      <dgm:prSet presAssocID="{4C4FEAA5-4EDD-40C0-9FEF-1B166A21AA46}" presName="parentText" presStyleLbl="alignNode1" presStyleIdx="3" presStyleCnt="5">
        <dgm:presLayoutVars>
          <dgm:chMax val="1"/>
          <dgm:bulletEnabled val="1"/>
        </dgm:presLayoutVars>
      </dgm:prSet>
      <dgm:spPr/>
    </dgm:pt>
    <dgm:pt modelId="{FEAFF3F9-5844-4356-BCA9-4E20A2BDAD47}" type="pres">
      <dgm:prSet presAssocID="{4C4FEAA5-4EDD-40C0-9FEF-1B166A21AA46}" presName="descendantText" presStyleLbl="alignAcc1" presStyleIdx="3" presStyleCnt="5">
        <dgm:presLayoutVars>
          <dgm:bulletEnabled val="1"/>
        </dgm:presLayoutVars>
      </dgm:prSet>
      <dgm:spPr/>
    </dgm:pt>
    <dgm:pt modelId="{44F4D3E7-D492-4987-A71A-B60E201CE61E}" type="pres">
      <dgm:prSet presAssocID="{DA124235-0D54-4E20-9905-BF628C43F602}" presName="sp" presStyleCnt="0"/>
      <dgm:spPr/>
    </dgm:pt>
    <dgm:pt modelId="{E6572488-43E9-4A32-96D6-B47304D78888}" type="pres">
      <dgm:prSet presAssocID="{4DC25319-8505-4483-9853-91287807D4AA}" presName="composite" presStyleCnt="0"/>
      <dgm:spPr/>
    </dgm:pt>
    <dgm:pt modelId="{6B84EA35-E142-42E4-9BBA-FD80054154F4}" type="pres">
      <dgm:prSet presAssocID="{4DC25319-8505-4483-9853-91287807D4AA}" presName="parentText" presStyleLbl="alignNode1" presStyleIdx="4" presStyleCnt="5">
        <dgm:presLayoutVars>
          <dgm:chMax val="1"/>
          <dgm:bulletEnabled val="1"/>
        </dgm:presLayoutVars>
      </dgm:prSet>
      <dgm:spPr/>
    </dgm:pt>
    <dgm:pt modelId="{944A635E-7309-4DA8-B827-EA774F671306}" type="pres">
      <dgm:prSet presAssocID="{4DC25319-8505-4483-9853-91287807D4AA}" presName="descendantText" presStyleLbl="alignAcc1" presStyleIdx="4" presStyleCnt="5">
        <dgm:presLayoutVars>
          <dgm:bulletEnabled val="1"/>
        </dgm:presLayoutVars>
      </dgm:prSet>
      <dgm:spPr/>
    </dgm:pt>
  </dgm:ptLst>
  <dgm:cxnLst>
    <dgm:cxn modelId="{724F8508-B27C-419C-AC79-DDCADADF6AE7}" srcId="{4D055D8A-3299-4840-AB56-A4CFBF6CDA83}" destId="{4D01A602-95AA-46C7-A202-22600ED2EA60}" srcOrd="1" destOrd="0" parTransId="{1BF3953D-71E0-4293-BC8F-1522A4E8A2B2}" sibTransId="{4EFECD58-8487-490F-9D4B-DECFA55C3D00}"/>
    <dgm:cxn modelId="{EC322014-0433-4838-ACDB-4501B677273C}" srcId="{9BAE7822-0821-449D-B55E-65C4AF3D6A3E}" destId="{37AD8C6C-87AA-46B8-99AB-3DAC666EBC1E}" srcOrd="1" destOrd="0" parTransId="{61FD5122-2B97-4ED9-ADDD-EF9F5E114F52}" sibTransId="{E14112D2-2F90-4EDA-9091-44AFCEEE7553}"/>
    <dgm:cxn modelId="{0CBD921C-898B-4781-8D10-AA8275BE4AED}" srcId="{4D055D8A-3299-4840-AB56-A4CFBF6CDA83}" destId="{0938B5BF-726B-4467-B372-7873DA2796BC}" srcOrd="0" destOrd="0" parTransId="{DB8A7E1A-AC02-463A-8783-04B0B576385E}" sibTransId="{D091D29A-6B8F-4BA9-A15C-028005532A35}"/>
    <dgm:cxn modelId="{58405620-40BE-4B4D-825D-107A0B81F21D}" srcId="{9BAE7822-0821-449D-B55E-65C4AF3D6A3E}" destId="{4DC25319-8505-4483-9853-91287807D4AA}" srcOrd="4" destOrd="0" parTransId="{8C66A91C-4138-41B3-A722-47C0B0CC0EE9}" sibTransId="{CA9E4925-1285-4D42-8FED-F4E70961264E}"/>
    <dgm:cxn modelId="{37A0D321-90ED-4150-BB2B-D3BA70DECC28}" srcId="{2051E916-A19C-4293-9BF9-DFEAF289DD10}" destId="{8072E07A-60DB-4745-82BA-7F882EE78D37}" srcOrd="0" destOrd="0" parTransId="{59CBF4CD-4DFD-4293-8585-E5267A326605}" sibTransId="{FC14B1BD-D7DA-4423-85A3-4D8FAA4946E1}"/>
    <dgm:cxn modelId="{F8108427-5AC2-43ED-93A9-85D74442CF5F}" type="presOf" srcId="{4D055D8A-3299-4840-AB56-A4CFBF6CDA83}" destId="{51903EE6-1FEF-4F12-924F-33F16D9ECFC8}" srcOrd="0" destOrd="0" presId="urn:microsoft.com/office/officeart/2005/8/layout/chevron2"/>
    <dgm:cxn modelId="{4A16A13F-712F-4EC1-833E-068999AA6EE0}" type="presOf" srcId="{9BAE7822-0821-449D-B55E-65C4AF3D6A3E}" destId="{01801DF0-E6DE-49A7-A18B-24C5EFBFEB3B}" srcOrd="0" destOrd="0" presId="urn:microsoft.com/office/officeart/2005/8/layout/chevron2"/>
    <dgm:cxn modelId="{BC00125C-A78E-43DB-876A-BE99A5123DCA}" srcId="{37AD8C6C-87AA-46B8-99AB-3DAC666EBC1E}" destId="{1C0F85D5-3E58-499D-8EB1-B82FD0499EB2}" srcOrd="0" destOrd="0" parTransId="{8EC832BE-86E7-41BE-BBBF-B1E14A942632}" sibTransId="{E05046B1-4EBA-429E-87D0-25D3E51BDB04}"/>
    <dgm:cxn modelId="{41842249-F50F-4243-9ACE-A4C851776E62}" type="presOf" srcId="{4C4FEAA5-4EDD-40C0-9FEF-1B166A21AA46}" destId="{5B7B49A1-9FFE-4CB9-9515-32BB49DFB418}" srcOrd="0" destOrd="0" presId="urn:microsoft.com/office/officeart/2005/8/layout/chevron2"/>
    <dgm:cxn modelId="{EF186B73-B392-41D0-A523-0CA0A8C0F14B}" type="presOf" srcId="{2051E916-A19C-4293-9BF9-DFEAF289DD10}" destId="{5E580543-FD64-4C3A-98CE-8E250C23AE22}" srcOrd="0" destOrd="0" presId="urn:microsoft.com/office/officeart/2005/8/layout/chevron2"/>
    <dgm:cxn modelId="{C56FE354-FBE5-4E07-B2BE-BEFFD0ABC7E8}" srcId="{9BAE7822-0821-449D-B55E-65C4AF3D6A3E}" destId="{2051E916-A19C-4293-9BF9-DFEAF289DD10}" srcOrd="2" destOrd="0" parTransId="{3FF0D4AD-73B2-406E-BA48-C298D88D844C}" sibTransId="{8E364F3D-A770-4C18-9630-67CF7E8B74D1}"/>
    <dgm:cxn modelId="{0B82067A-7202-47B5-A17D-34435F3F8F75}" type="presOf" srcId="{37AD8C6C-87AA-46B8-99AB-3DAC666EBC1E}" destId="{0C6093F1-641C-473E-8309-AD199F705B73}" srcOrd="0" destOrd="0" presId="urn:microsoft.com/office/officeart/2005/8/layout/chevron2"/>
    <dgm:cxn modelId="{A9FBA98A-D7CF-4EAA-98A4-E7C33D2D324C}" srcId="{9BAE7822-0821-449D-B55E-65C4AF3D6A3E}" destId="{4D055D8A-3299-4840-AB56-A4CFBF6CDA83}" srcOrd="0" destOrd="0" parTransId="{8DBF14D6-13F2-4B1F-9292-4FB28DA316E5}" sibTransId="{1A5A9ADB-939D-461C-B1E8-DE2CD62D766F}"/>
    <dgm:cxn modelId="{94EC67A9-B872-4D40-AC43-FF811BB55907}" type="presOf" srcId="{1C0F85D5-3E58-499D-8EB1-B82FD0499EB2}" destId="{A7B07185-392B-4DD4-9F0D-669A91142CAA}" srcOrd="0" destOrd="0" presId="urn:microsoft.com/office/officeart/2005/8/layout/chevron2"/>
    <dgm:cxn modelId="{9C4C60BF-6F13-4E29-91A4-5297A6A088F1}" srcId="{9BAE7822-0821-449D-B55E-65C4AF3D6A3E}" destId="{4C4FEAA5-4EDD-40C0-9FEF-1B166A21AA46}" srcOrd="3" destOrd="0" parTransId="{FBCF539F-A7E2-41E7-8A98-CC9D18A7E111}" sibTransId="{DA124235-0D54-4E20-9905-BF628C43F602}"/>
    <dgm:cxn modelId="{089F46D2-C231-4CE1-8BAA-CEF928EA1B5A}" type="presOf" srcId="{0938B5BF-726B-4467-B372-7873DA2796BC}" destId="{901A48D1-BDF4-4961-B2E0-D73BCAB092ED}" srcOrd="0" destOrd="0" presId="urn:microsoft.com/office/officeart/2005/8/layout/chevron2"/>
    <dgm:cxn modelId="{945CCAD6-6F3D-4EAD-9BC9-F3F5313A43FA}" type="presOf" srcId="{4DC25319-8505-4483-9853-91287807D4AA}" destId="{6B84EA35-E142-42E4-9BBA-FD80054154F4}" srcOrd="0" destOrd="0" presId="urn:microsoft.com/office/officeart/2005/8/layout/chevron2"/>
    <dgm:cxn modelId="{4BF10BD8-1ADD-4FE2-9DDD-D5E8A912C152}" type="presOf" srcId="{4D01A602-95AA-46C7-A202-22600ED2EA60}" destId="{901A48D1-BDF4-4961-B2E0-D73BCAB092ED}" srcOrd="0" destOrd="1" presId="urn:microsoft.com/office/officeart/2005/8/layout/chevron2"/>
    <dgm:cxn modelId="{133A86F2-8968-4DF7-A8BF-60D8C2A92F2D}" type="presOf" srcId="{8072E07A-60DB-4745-82BA-7F882EE78D37}" destId="{33F5DEB0-BD64-494E-B96E-3F6FE1858EEF}" srcOrd="0" destOrd="0" presId="urn:microsoft.com/office/officeart/2005/8/layout/chevron2"/>
    <dgm:cxn modelId="{B75A8143-90F7-413C-949B-16259AB29F2B}" type="presParOf" srcId="{01801DF0-E6DE-49A7-A18B-24C5EFBFEB3B}" destId="{37D962FD-CABF-4601-99AE-6CEA7C23BC3C}" srcOrd="0" destOrd="0" presId="urn:microsoft.com/office/officeart/2005/8/layout/chevron2"/>
    <dgm:cxn modelId="{479FF304-8CA9-4A70-BAF8-DA25A9D9D760}" type="presParOf" srcId="{37D962FD-CABF-4601-99AE-6CEA7C23BC3C}" destId="{51903EE6-1FEF-4F12-924F-33F16D9ECFC8}" srcOrd="0" destOrd="0" presId="urn:microsoft.com/office/officeart/2005/8/layout/chevron2"/>
    <dgm:cxn modelId="{844A3BF9-8786-4123-BF64-FB322C059464}" type="presParOf" srcId="{37D962FD-CABF-4601-99AE-6CEA7C23BC3C}" destId="{901A48D1-BDF4-4961-B2E0-D73BCAB092ED}" srcOrd="1" destOrd="0" presId="urn:microsoft.com/office/officeart/2005/8/layout/chevron2"/>
    <dgm:cxn modelId="{E3E41C74-3236-416D-A803-B493B61A2FE2}" type="presParOf" srcId="{01801DF0-E6DE-49A7-A18B-24C5EFBFEB3B}" destId="{3D575BB4-FDDB-4E8E-9C75-F1526A187B3C}" srcOrd="1" destOrd="0" presId="urn:microsoft.com/office/officeart/2005/8/layout/chevron2"/>
    <dgm:cxn modelId="{26BBE8C8-DE0A-45C4-8A2A-FBE16AE60043}" type="presParOf" srcId="{01801DF0-E6DE-49A7-A18B-24C5EFBFEB3B}" destId="{0E790436-61AF-48C0-B39D-CC90E9FFF872}" srcOrd="2" destOrd="0" presId="urn:microsoft.com/office/officeart/2005/8/layout/chevron2"/>
    <dgm:cxn modelId="{A6C2221F-C425-41E2-A808-75FD01D0C97E}" type="presParOf" srcId="{0E790436-61AF-48C0-B39D-CC90E9FFF872}" destId="{0C6093F1-641C-473E-8309-AD199F705B73}" srcOrd="0" destOrd="0" presId="urn:microsoft.com/office/officeart/2005/8/layout/chevron2"/>
    <dgm:cxn modelId="{167133F6-FCE6-49A3-A05E-BE7EEB36B8C9}" type="presParOf" srcId="{0E790436-61AF-48C0-B39D-CC90E9FFF872}" destId="{A7B07185-392B-4DD4-9F0D-669A91142CAA}" srcOrd="1" destOrd="0" presId="urn:microsoft.com/office/officeart/2005/8/layout/chevron2"/>
    <dgm:cxn modelId="{B8ADE71F-74DD-411D-954A-860D9A289D9F}" type="presParOf" srcId="{01801DF0-E6DE-49A7-A18B-24C5EFBFEB3B}" destId="{1685F7CB-E3AB-407B-BE9C-4C59A04DF5A6}" srcOrd="3" destOrd="0" presId="urn:microsoft.com/office/officeart/2005/8/layout/chevron2"/>
    <dgm:cxn modelId="{79DC51D2-F511-4A15-8660-175D29315B8D}" type="presParOf" srcId="{01801DF0-E6DE-49A7-A18B-24C5EFBFEB3B}" destId="{EDE94EA3-B9E0-4198-8C87-4E70FB33B621}" srcOrd="4" destOrd="0" presId="urn:microsoft.com/office/officeart/2005/8/layout/chevron2"/>
    <dgm:cxn modelId="{351F878C-B8F8-4171-8F0C-42A6C3DFC626}" type="presParOf" srcId="{EDE94EA3-B9E0-4198-8C87-4E70FB33B621}" destId="{5E580543-FD64-4C3A-98CE-8E250C23AE22}" srcOrd="0" destOrd="0" presId="urn:microsoft.com/office/officeart/2005/8/layout/chevron2"/>
    <dgm:cxn modelId="{702A12F9-E8CB-4CE1-A587-4B7AF153BAD6}" type="presParOf" srcId="{EDE94EA3-B9E0-4198-8C87-4E70FB33B621}" destId="{33F5DEB0-BD64-494E-B96E-3F6FE1858EEF}" srcOrd="1" destOrd="0" presId="urn:microsoft.com/office/officeart/2005/8/layout/chevron2"/>
    <dgm:cxn modelId="{A546E79F-C990-49ED-9FBB-2E490B0DD80E}" type="presParOf" srcId="{01801DF0-E6DE-49A7-A18B-24C5EFBFEB3B}" destId="{F769ECB1-82A3-4F34-93B9-E594A8C15DEE}" srcOrd="5" destOrd="0" presId="urn:microsoft.com/office/officeart/2005/8/layout/chevron2"/>
    <dgm:cxn modelId="{42B64C80-97B2-460E-8148-171D6524F107}" type="presParOf" srcId="{01801DF0-E6DE-49A7-A18B-24C5EFBFEB3B}" destId="{07004BC0-E272-46AA-BDAF-64F42FF8F6A1}" srcOrd="6" destOrd="0" presId="urn:microsoft.com/office/officeart/2005/8/layout/chevron2"/>
    <dgm:cxn modelId="{9375DF56-9E10-4A9C-B5F9-36D7009C7592}" type="presParOf" srcId="{07004BC0-E272-46AA-BDAF-64F42FF8F6A1}" destId="{5B7B49A1-9FFE-4CB9-9515-32BB49DFB418}" srcOrd="0" destOrd="0" presId="urn:microsoft.com/office/officeart/2005/8/layout/chevron2"/>
    <dgm:cxn modelId="{583F86A9-7E46-4809-98E4-4E67912B5B36}" type="presParOf" srcId="{07004BC0-E272-46AA-BDAF-64F42FF8F6A1}" destId="{FEAFF3F9-5844-4356-BCA9-4E20A2BDAD47}" srcOrd="1" destOrd="0" presId="urn:microsoft.com/office/officeart/2005/8/layout/chevron2"/>
    <dgm:cxn modelId="{115C691B-0600-479F-8810-5C632A0AA858}" type="presParOf" srcId="{01801DF0-E6DE-49A7-A18B-24C5EFBFEB3B}" destId="{44F4D3E7-D492-4987-A71A-B60E201CE61E}" srcOrd="7" destOrd="0" presId="urn:microsoft.com/office/officeart/2005/8/layout/chevron2"/>
    <dgm:cxn modelId="{AEF0B7A8-F869-4FB2-BD09-F9F24CEBB8F9}" type="presParOf" srcId="{01801DF0-E6DE-49A7-A18B-24C5EFBFEB3B}" destId="{E6572488-43E9-4A32-96D6-B47304D78888}" srcOrd="8" destOrd="0" presId="urn:microsoft.com/office/officeart/2005/8/layout/chevron2"/>
    <dgm:cxn modelId="{7EAB73F9-E1DE-47F4-854A-3F2E9A9DBDFE}" type="presParOf" srcId="{E6572488-43E9-4A32-96D6-B47304D78888}" destId="{6B84EA35-E142-42E4-9BBA-FD80054154F4}" srcOrd="0" destOrd="0" presId="urn:microsoft.com/office/officeart/2005/8/layout/chevron2"/>
    <dgm:cxn modelId="{D38B6208-3ECD-4E98-9F6C-54D490AAC6D4}" type="presParOf" srcId="{E6572488-43E9-4A32-96D6-B47304D78888}" destId="{944A635E-7309-4DA8-B827-EA774F67130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5BC9F-CA25-4BED-8014-D444503C8711}">
      <dsp:nvSpPr>
        <dsp:cNvPr id="0" name=""/>
        <dsp:cNvSpPr/>
      </dsp:nvSpPr>
      <dsp:spPr>
        <a:xfrm>
          <a:off x="940149" y="284972"/>
          <a:ext cx="3867150" cy="3867150"/>
        </a:xfrm>
        <a:prstGeom prst="pie">
          <a:avLst>
            <a:gd name="adj1" fmla="val 16200000"/>
            <a:gd name="adj2" fmla="val 2052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Empathize</a:t>
          </a:r>
        </a:p>
      </dsp:txBody>
      <dsp:txXfrm>
        <a:off x="2957512" y="935021"/>
        <a:ext cx="1243012" cy="828675"/>
      </dsp:txXfrm>
    </dsp:sp>
    <dsp:sp modelId="{6A9D926E-112D-4713-9F5B-FB841C4A10D7}">
      <dsp:nvSpPr>
        <dsp:cNvPr id="0" name=""/>
        <dsp:cNvSpPr/>
      </dsp:nvSpPr>
      <dsp:spPr>
        <a:xfrm>
          <a:off x="973296" y="388096"/>
          <a:ext cx="3867150" cy="3867150"/>
        </a:xfrm>
        <a:prstGeom prst="pie">
          <a:avLst>
            <a:gd name="adj1" fmla="val 20520000"/>
            <a:gd name="adj2" fmla="val 324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Define</a:t>
          </a:r>
        </a:p>
      </dsp:txBody>
      <dsp:txXfrm>
        <a:off x="3463925" y="2155015"/>
        <a:ext cx="1150937" cy="920750"/>
      </dsp:txXfrm>
    </dsp:sp>
    <dsp:sp modelId="{CF594706-E5A0-4B7A-8D44-FADF7712C896}">
      <dsp:nvSpPr>
        <dsp:cNvPr id="0" name=""/>
        <dsp:cNvSpPr/>
      </dsp:nvSpPr>
      <dsp:spPr>
        <a:xfrm>
          <a:off x="885824" y="451627"/>
          <a:ext cx="3867150" cy="3867150"/>
        </a:xfrm>
        <a:prstGeom prst="pie">
          <a:avLst>
            <a:gd name="adj1" fmla="val 3240000"/>
            <a:gd name="adj2" fmla="val 756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Ideate</a:t>
          </a:r>
        </a:p>
      </dsp:txBody>
      <dsp:txXfrm>
        <a:off x="2266949" y="3167840"/>
        <a:ext cx="1104900" cy="1012825"/>
      </dsp:txXfrm>
    </dsp:sp>
    <dsp:sp modelId="{32478D5D-49DA-4226-8100-4C8908FC0A5F}">
      <dsp:nvSpPr>
        <dsp:cNvPr id="0" name=""/>
        <dsp:cNvSpPr/>
      </dsp:nvSpPr>
      <dsp:spPr>
        <a:xfrm>
          <a:off x="798353" y="388096"/>
          <a:ext cx="3867150" cy="3867150"/>
        </a:xfrm>
        <a:prstGeom prst="pie">
          <a:avLst>
            <a:gd name="adj1" fmla="val 7560000"/>
            <a:gd name="adj2" fmla="val 1188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Prototype</a:t>
          </a:r>
        </a:p>
      </dsp:txBody>
      <dsp:txXfrm>
        <a:off x="1023937" y="2155015"/>
        <a:ext cx="1150937" cy="920750"/>
      </dsp:txXfrm>
    </dsp:sp>
    <dsp:sp modelId="{313936C6-F41A-4D9A-A9B3-72ACD04CCD31}">
      <dsp:nvSpPr>
        <dsp:cNvPr id="0" name=""/>
        <dsp:cNvSpPr/>
      </dsp:nvSpPr>
      <dsp:spPr>
        <a:xfrm>
          <a:off x="831500" y="284972"/>
          <a:ext cx="3867150" cy="3867150"/>
        </a:xfrm>
        <a:prstGeom prst="pie">
          <a:avLst>
            <a:gd name="adj1" fmla="val 11880000"/>
            <a:gd name="adj2" fmla="val 1620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Test</a:t>
          </a:r>
        </a:p>
      </dsp:txBody>
      <dsp:txXfrm>
        <a:off x="1438274" y="935021"/>
        <a:ext cx="1243012" cy="828675"/>
      </dsp:txXfrm>
    </dsp:sp>
    <dsp:sp modelId="{D8160C4E-6978-4B32-BC1B-9BAE9B960887}">
      <dsp:nvSpPr>
        <dsp:cNvPr id="0" name=""/>
        <dsp:cNvSpPr/>
      </dsp:nvSpPr>
      <dsp:spPr>
        <a:xfrm>
          <a:off x="700572" y="45577"/>
          <a:ext cx="4345940" cy="4345940"/>
        </a:xfrm>
        <a:prstGeom prst="circularArrow">
          <a:avLst>
            <a:gd name="adj1" fmla="val 5085"/>
            <a:gd name="adj2" fmla="val 327528"/>
            <a:gd name="adj3" fmla="val 20192361"/>
            <a:gd name="adj4" fmla="val 16200324"/>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F1ECC9-8823-4075-8A62-07A19ACA04D5}">
      <dsp:nvSpPr>
        <dsp:cNvPr id="0" name=""/>
        <dsp:cNvSpPr/>
      </dsp:nvSpPr>
      <dsp:spPr>
        <a:xfrm>
          <a:off x="734168" y="148667"/>
          <a:ext cx="4345940" cy="4345940"/>
        </a:xfrm>
        <a:prstGeom prst="circularArrow">
          <a:avLst>
            <a:gd name="adj1" fmla="val 5085"/>
            <a:gd name="adj2" fmla="val 327528"/>
            <a:gd name="adj3" fmla="val 2912753"/>
            <a:gd name="adj4" fmla="val 20519953"/>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1BD73E-D0A4-4BC0-A866-4C80740C529C}">
      <dsp:nvSpPr>
        <dsp:cNvPr id="0" name=""/>
        <dsp:cNvSpPr/>
      </dsp:nvSpPr>
      <dsp:spPr>
        <a:xfrm>
          <a:off x="646429" y="212393"/>
          <a:ext cx="4345940" cy="4345940"/>
        </a:xfrm>
        <a:prstGeom prst="circularArrow">
          <a:avLst>
            <a:gd name="adj1" fmla="val 5085"/>
            <a:gd name="adj2" fmla="val 327528"/>
            <a:gd name="adj3" fmla="val 7232777"/>
            <a:gd name="adj4" fmla="val 3239695"/>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0D29A3-27C0-49B0-A596-F8923DE7AFF2}">
      <dsp:nvSpPr>
        <dsp:cNvPr id="0" name=""/>
        <dsp:cNvSpPr/>
      </dsp:nvSpPr>
      <dsp:spPr>
        <a:xfrm>
          <a:off x="558691" y="148667"/>
          <a:ext cx="4345940" cy="4345940"/>
        </a:xfrm>
        <a:prstGeom prst="circularArrow">
          <a:avLst>
            <a:gd name="adj1" fmla="val 5085"/>
            <a:gd name="adj2" fmla="val 327528"/>
            <a:gd name="adj3" fmla="val 11552519"/>
            <a:gd name="adj4" fmla="val 7559718"/>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AC0B97-A961-4F23-B761-BBF1F0ADE3A1}">
      <dsp:nvSpPr>
        <dsp:cNvPr id="0" name=""/>
        <dsp:cNvSpPr/>
      </dsp:nvSpPr>
      <dsp:spPr>
        <a:xfrm>
          <a:off x="592287" y="45577"/>
          <a:ext cx="4345940" cy="4345940"/>
        </a:xfrm>
        <a:prstGeom prst="circularArrow">
          <a:avLst>
            <a:gd name="adj1" fmla="val 5085"/>
            <a:gd name="adj2" fmla="val 327528"/>
            <a:gd name="adj3" fmla="val 15872148"/>
            <a:gd name="adj4" fmla="val 11880111"/>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61B90-7F81-4B14-B6E2-1D44A71F41EF}">
      <dsp:nvSpPr>
        <dsp:cNvPr id="0" name=""/>
        <dsp:cNvSpPr/>
      </dsp:nvSpPr>
      <dsp:spPr>
        <a:xfrm>
          <a:off x="360351" y="640"/>
          <a:ext cx="3778085" cy="209893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So you have an idea of what you need to do</a:t>
          </a:r>
        </a:p>
      </dsp:txBody>
      <dsp:txXfrm>
        <a:off x="421827" y="62116"/>
        <a:ext cx="3655133" cy="1975984"/>
      </dsp:txXfrm>
    </dsp:sp>
    <dsp:sp modelId="{60AABF34-37AF-4453-8428-E66FED73482E}">
      <dsp:nvSpPr>
        <dsp:cNvPr id="0" name=""/>
        <dsp:cNvSpPr/>
      </dsp:nvSpPr>
      <dsp:spPr>
        <a:xfrm rot="5400000">
          <a:off x="1855843" y="2152050"/>
          <a:ext cx="787101" cy="9445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5400000">
        <a:off x="1966037" y="2230760"/>
        <a:ext cx="566713" cy="550971"/>
      </dsp:txXfrm>
    </dsp:sp>
    <dsp:sp modelId="{616F2C09-A9F0-489E-AEA7-C57BE763CA5F}">
      <dsp:nvSpPr>
        <dsp:cNvPr id="0" name=""/>
        <dsp:cNvSpPr/>
      </dsp:nvSpPr>
      <dsp:spPr>
        <a:xfrm>
          <a:off x="360351" y="3149045"/>
          <a:ext cx="3778085" cy="209893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Do it</a:t>
          </a:r>
        </a:p>
      </dsp:txBody>
      <dsp:txXfrm>
        <a:off x="421827" y="3210521"/>
        <a:ext cx="3655133" cy="19759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CAFC8-EEF5-45CA-9C52-21E9D0754017}">
      <dsp:nvSpPr>
        <dsp:cNvPr id="0" name=""/>
        <dsp:cNvSpPr/>
      </dsp:nvSpPr>
      <dsp:spPr>
        <a:xfrm>
          <a:off x="0" y="854362"/>
          <a:ext cx="6007290" cy="1577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B6554-9BBB-4AFB-92BC-A369279E9BE4}">
      <dsp:nvSpPr>
        <dsp:cNvPr id="0" name=""/>
        <dsp:cNvSpPr/>
      </dsp:nvSpPr>
      <dsp:spPr>
        <a:xfrm>
          <a:off x="477128" y="1209251"/>
          <a:ext cx="867506" cy="8675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D19EC-E026-4C93-93AA-BE42979D4A3F}">
      <dsp:nvSpPr>
        <dsp:cNvPr id="0" name=""/>
        <dsp:cNvSpPr/>
      </dsp:nvSpPr>
      <dsp:spPr>
        <a:xfrm>
          <a:off x="1821763" y="854362"/>
          <a:ext cx="4185526" cy="1577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29" tIns="166929" rIns="166929" bIns="166929" numCol="1" spcCol="1270" anchor="ctr" anchorCtr="0">
          <a:noAutofit/>
        </a:bodyPr>
        <a:lstStyle/>
        <a:p>
          <a:pPr marL="0" lvl="0" indent="0" algn="l" defTabSz="1111250">
            <a:lnSpc>
              <a:spcPct val="90000"/>
            </a:lnSpc>
            <a:spcBef>
              <a:spcPct val="0"/>
            </a:spcBef>
            <a:spcAft>
              <a:spcPct val="35000"/>
            </a:spcAft>
            <a:buNone/>
          </a:pPr>
          <a:r>
            <a:rPr lang="en-US" sz="2500" kern="1200" dirty="0"/>
            <a:t>It needs to look like the real thing</a:t>
          </a:r>
        </a:p>
      </dsp:txBody>
      <dsp:txXfrm>
        <a:off x="1821763" y="854362"/>
        <a:ext cx="4185526" cy="1577284"/>
      </dsp:txXfrm>
    </dsp:sp>
    <dsp:sp modelId="{A2B7015B-B6DE-436A-804C-D4F9B1D0B5A8}">
      <dsp:nvSpPr>
        <dsp:cNvPr id="0" name=""/>
        <dsp:cNvSpPr/>
      </dsp:nvSpPr>
      <dsp:spPr>
        <a:xfrm>
          <a:off x="0" y="2825967"/>
          <a:ext cx="6007290" cy="1577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A503A-DA1A-4380-8212-663F629DD0CA}">
      <dsp:nvSpPr>
        <dsp:cNvPr id="0" name=""/>
        <dsp:cNvSpPr/>
      </dsp:nvSpPr>
      <dsp:spPr>
        <a:xfrm>
          <a:off x="477128" y="3180856"/>
          <a:ext cx="867506" cy="86750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DAD238-0818-4477-BCBA-587FB0DF9FFB}">
      <dsp:nvSpPr>
        <dsp:cNvPr id="0" name=""/>
        <dsp:cNvSpPr/>
      </dsp:nvSpPr>
      <dsp:spPr>
        <a:xfrm>
          <a:off x="1821763" y="2825967"/>
          <a:ext cx="4185526" cy="1577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29" tIns="166929" rIns="166929" bIns="166929" numCol="1" spcCol="1270" anchor="ctr" anchorCtr="0">
          <a:noAutofit/>
        </a:bodyPr>
        <a:lstStyle/>
        <a:p>
          <a:pPr marL="0" lvl="0" indent="0" algn="l" defTabSz="1111250">
            <a:lnSpc>
              <a:spcPct val="90000"/>
            </a:lnSpc>
            <a:spcBef>
              <a:spcPct val="0"/>
            </a:spcBef>
            <a:spcAft>
              <a:spcPct val="35000"/>
            </a:spcAft>
            <a:buNone/>
          </a:pPr>
          <a:r>
            <a:rPr lang="en-US" sz="2500" kern="1200" dirty="0"/>
            <a:t>It needs to resemble the minimum viable product</a:t>
          </a:r>
        </a:p>
      </dsp:txBody>
      <dsp:txXfrm>
        <a:off x="1821763" y="2825967"/>
        <a:ext cx="4185526" cy="15772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03EE6-1FEF-4F12-924F-33F16D9ECFC8}">
      <dsp:nvSpPr>
        <dsp:cNvPr id="0" name=""/>
        <dsp:cNvSpPr/>
      </dsp:nvSpPr>
      <dsp:spPr>
        <a:xfrm rot="5400000">
          <a:off x="-171451" y="17155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Empathize</a:t>
          </a:r>
        </a:p>
      </dsp:txBody>
      <dsp:txXfrm rot="-5400000">
        <a:off x="1" y="400153"/>
        <a:ext cx="800107" cy="342903"/>
      </dsp:txXfrm>
    </dsp:sp>
    <dsp:sp modelId="{901A48D1-BDF4-4961-B2E0-D73BCAB092ED}">
      <dsp:nvSpPr>
        <dsp:cNvPr id="0" name=""/>
        <dsp:cNvSpPr/>
      </dsp:nvSpPr>
      <dsp:spPr>
        <a:xfrm rot="5400000">
          <a:off x="2277969" y="-147776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Who are the users?</a:t>
          </a:r>
        </a:p>
        <a:p>
          <a:pPr marL="228600" lvl="1" indent="-228600" algn="l" defTabSz="933450">
            <a:lnSpc>
              <a:spcPct val="90000"/>
            </a:lnSpc>
            <a:spcBef>
              <a:spcPct val="0"/>
            </a:spcBef>
            <a:spcAft>
              <a:spcPct val="15000"/>
            </a:spcAft>
            <a:buChar char="•"/>
          </a:pPr>
          <a:r>
            <a:rPr lang="en-US" sz="2100" kern="1200" dirty="0"/>
            <a:t>What do they care about?</a:t>
          </a:r>
        </a:p>
      </dsp:txBody>
      <dsp:txXfrm rot="-5400000">
        <a:off x="800107" y="36367"/>
        <a:ext cx="3662413" cy="670420"/>
      </dsp:txXfrm>
    </dsp:sp>
    <dsp:sp modelId="{0C6093F1-641C-473E-8309-AD199F705B73}">
      <dsp:nvSpPr>
        <dsp:cNvPr id="0" name=""/>
        <dsp:cNvSpPr/>
      </dsp:nvSpPr>
      <dsp:spPr>
        <a:xfrm rot="5400000">
          <a:off x="-171451" y="1197903"/>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Define</a:t>
          </a:r>
        </a:p>
      </dsp:txBody>
      <dsp:txXfrm rot="-5400000">
        <a:off x="1" y="1426506"/>
        <a:ext cx="800107" cy="342903"/>
      </dsp:txXfrm>
    </dsp:sp>
    <dsp:sp modelId="{A7B07185-392B-4DD4-9F0D-669A91142CAA}">
      <dsp:nvSpPr>
        <dsp:cNvPr id="0" name=""/>
        <dsp:cNvSpPr/>
      </dsp:nvSpPr>
      <dsp:spPr>
        <a:xfrm rot="5400000">
          <a:off x="2277969" y="-45141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are they looking for?</a:t>
          </a:r>
        </a:p>
      </dsp:txBody>
      <dsp:txXfrm rot="-5400000">
        <a:off x="800107" y="1062720"/>
        <a:ext cx="3662413" cy="670420"/>
      </dsp:txXfrm>
    </dsp:sp>
    <dsp:sp modelId="{5E580543-FD64-4C3A-98CE-8E250C23AE22}">
      <dsp:nvSpPr>
        <dsp:cNvPr id="0" name=""/>
        <dsp:cNvSpPr/>
      </dsp:nvSpPr>
      <dsp:spPr>
        <a:xfrm rot="5400000">
          <a:off x="-171451" y="2224257"/>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Ideate</a:t>
          </a:r>
        </a:p>
      </dsp:txBody>
      <dsp:txXfrm rot="-5400000">
        <a:off x="1" y="2452860"/>
        <a:ext cx="800107" cy="342903"/>
      </dsp:txXfrm>
    </dsp:sp>
    <dsp:sp modelId="{33F5DEB0-BD64-494E-B96E-3F6FE1858EEF}">
      <dsp:nvSpPr>
        <dsp:cNvPr id="0" name=""/>
        <dsp:cNvSpPr/>
      </dsp:nvSpPr>
      <dsp:spPr>
        <a:xfrm rot="5400000">
          <a:off x="2277969" y="57494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can we do about it?</a:t>
          </a:r>
        </a:p>
      </dsp:txBody>
      <dsp:txXfrm rot="-5400000">
        <a:off x="800107" y="2089073"/>
        <a:ext cx="3662413" cy="670420"/>
      </dsp:txXfrm>
    </dsp:sp>
    <dsp:sp modelId="{5B7B49A1-9FFE-4CB9-9515-32BB49DFB418}">
      <dsp:nvSpPr>
        <dsp:cNvPr id="0" name=""/>
        <dsp:cNvSpPr/>
      </dsp:nvSpPr>
      <dsp:spPr>
        <a:xfrm rot="5400000">
          <a:off x="-171451" y="325061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Prototype</a:t>
          </a:r>
        </a:p>
      </dsp:txBody>
      <dsp:txXfrm rot="-5400000">
        <a:off x="1" y="3479213"/>
        <a:ext cx="800107" cy="342903"/>
      </dsp:txXfrm>
    </dsp:sp>
    <dsp:sp modelId="{FEAFF3F9-5844-4356-BCA9-4E20A2BDAD47}">
      <dsp:nvSpPr>
        <dsp:cNvPr id="0" name=""/>
        <dsp:cNvSpPr/>
      </dsp:nvSpPr>
      <dsp:spPr>
        <a:xfrm rot="5400000">
          <a:off x="2277969" y="1601296"/>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should it look like?</a:t>
          </a:r>
        </a:p>
      </dsp:txBody>
      <dsp:txXfrm rot="-5400000">
        <a:off x="800107" y="3115426"/>
        <a:ext cx="3662413" cy="670420"/>
      </dsp:txXfrm>
    </dsp:sp>
    <dsp:sp modelId="{6B84EA35-E142-42E4-9BBA-FD80054154F4}">
      <dsp:nvSpPr>
        <dsp:cNvPr id="0" name=""/>
        <dsp:cNvSpPr/>
      </dsp:nvSpPr>
      <dsp:spPr>
        <a:xfrm rot="5400000">
          <a:off x="-171451" y="4276964"/>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4505567"/>
        <a:ext cx="800107" cy="342903"/>
      </dsp:txXfrm>
    </dsp:sp>
    <dsp:sp modelId="{944A635E-7309-4DA8-B827-EA774F671306}">
      <dsp:nvSpPr>
        <dsp:cNvPr id="0" name=""/>
        <dsp:cNvSpPr/>
      </dsp:nvSpPr>
      <dsp:spPr>
        <a:xfrm rot="5400000">
          <a:off x="2277969" y="262765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endParaRPr lang="en-US" sz="2100" kern="1200" dirty="0"/>
        </a:p>
      </dsp:txBody>
      <dsp:txXfrm rot="-5400000">
        <a:off x="800107" y="4141780"/>
        <a:ext cx="3662413" cy="6704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61B90-7F81-4B14-B6E2-1D44A71F41EF}">
      <dsp:nvSpPr>
        <dsp:cNvPr id="0" name=""/>
        <dsp:cNvSpPr/>
      </dsp:nvSpPr>
      <dsp:spPr>
        <a:xfrm>
          <a:off x="360351" y="640"/>
          <a:ext cx="3778085" cy="209893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Show and tell</a:t>
          </a:r>
        </a:p>
      </dsp:txBody>
      <dsp:txXfrm>
        <a:off x="421827" y="62116"/>
        <a:ext cx="3655133" cy="1975984"/>
      </dsp:txXfrm>
    </dsp:sp>
    <dsp:sp modelId="{60AABF34-37AF-4453-8428-E66FED73482E}">
      <dsp:nvSpPr>
        <dsp:cNvPr id="0" name=""/>
        <dsp:cNvSpPr/>
      </dsp:nvSpPr>
      <dsp:spPr>
        <a:xfrm rot="5400000">
          <a:off x="1855843" y="2152050"/>
          <a:ext cx="787101" cy="9445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5400000">
        <a:off x="1966037" y="2230760"/>
        <a:ext cx="566713" cy="550971"/>
      </dsp:txXfrm>
    </dsp:sp>
    <dsp:sp modelId="{616F2C09-A9F0-489E-AEA7-C57BE763CA5F}">
      <dsp:nvSpPr>
        <dsp:cNvPr id="0" name=""/>
        <dsp:cNvSpPr/>
      </dsp:nvSpPr>
      <dsp:spPr>
        <a:xfrm>
          <a:off x="360351" y="3149045"/>
          <a:ext cx="3778085" cy="209893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Review your design based on feedback</a:t>
          </a:r>
        </a:p>
      </dsp:txBody>
      <dsp:txXfrm>
        <a:off x="421827" y="3210521"/>
        <a:ext cx="3655133" cy="19759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03EE6-1FEF-4F12-924F-33F16D9ECFC8}">
      <dsp:nvSpPr>
        <dsp:cNvPr id="0" name=""/>
        <dsp:cNvSpPr/>
      </dsp:nvSpPr>
      <dsp:spPr>
        <a:xfrm rot="5400000">
          <a:off x="-171451" y="17155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Empathize</a:t>
          </a:r>
        </a:p>
      </dsp:txBody>
      <dsp:txXfrm rot="-5400000">
        <a:off x="1" y="400153"/>
        <a:ext cx="800107" cy="342903"/>
      </dsp:txXfrm>
    </dsp:sp>
    <dsp:sp modelId="{901A48D1-BDF4-4961-B2E0-D73BCAB092ED}">
      <dsp:nvSpPr>
        <dsp:cNvPr id="0" name=""/>
        <dsp:cNvSpPr/>
      </dsp:nvSpPr>
      <dsp:spPr>
        <a:xfrm rot="5400000">
          <a:off x="2277969" y="-147776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Who are the users?</a:t>
          </a:r>
        </a:p>
        <a:p>
          <a:pPr marL="228600" lvl="1" indent="-228600" algn="l" defTabSz="933450">
            <a:lnSpc>
              <a:spcPct val="90000"/>
            </a:lnSpc>
            <a:spcBef>
              <a:spcPct val="0"/>
            </a:spcBef>
            <a:spcAft>
              <a:spcPct val="15000"/>
            </a:spcAft>
            <a:buChar char="•"/>
          </a:pPr>
          <a:r>
            <a:rPr lang="en-US" sz="2100" kern="1200" dirty="0"/>
            <a:t>What do they care about?</a:t>
          </a:r>
        </a:p>
      </dsp:txBody>
      <dsp:txXfrm rot="-5400000">
        <a:off x="800107" y="36367"/>
        <a:ext cx="3662413" cy="670420"/>
      </dsp:txXfrm>
    </dsp:sp>
    <dsp:sp modelId="{0C6093F1-641C-473E-8309-AD199F705B73}">
      <dsp:nvSpPr>
        <dsp:cNvPr id="0" name=""/>
        <dsp:cNvSpPr/>
      </dsp:nvSpPr>
      <dsp:spPr>
        <a:xfrm rot="5400000">
          <a:off x="-171451" y="1197903"/>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Define</a:t>
          </a:r>
        </a:p>
      </dsp:txBody>
      <dsp:txXfrm rot="-5400000">
        <a:off x="1" y="1426506"/>
        <a:ext cx="800107" cy="342903"/>
      </dsp:txXfrm>
    </dsp:sp>
    <dsp:sp modelId="{A7B07185-392B-4DD4-9F0D-669A91142CAA}">
      <dsp:nvSpPr>
        <dsp:cNvPr id="0" name=""/>
        <dsp:cNvSpPr/>
      </dsp:nvSpPr>
      <dsp:spPr>
        <a:xfrm rot="5400000">
          <a:off x="2277969" y="-45141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are they looking for?</a:t>
          </a:r>
        </a:p>
      </dsp:txBody>
      <dsp:txXfrm rot="-5400000">
        <a:off x="800107" y="1062720"/>
        <a:ext cx="3662413" cy="670420"/>
      </dsp:txXfrm>
    </dsp:sp>
    <dsp:sp modelId="{5E580543-FD64-4C3A-98CE-8E250C23AE22}">
      <dsp:nvSpPr>
        <dsp:cNvPr id="0" name=""/>
        <dsp:cNvSpPr/>
      </dsp:nvSpPr>
      <dsp:spPr>
        <a:xfrm rot="5400000">
          <a:off x="-171451" y="2224257"/>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Ideate</a:t>
          </a:r>
        </a:p>
      </dsp:txBody>
      <dsp:txXfrm rot="-5400000">
        <a:off x="1" y="2452860"/>
        <a:ext cx="800107" cy="342903"/>
      </dsp:txXfrm>
    </dsp:sp>
    <dsp:sp modelId="{33F5DEB0-BD64-494E-B96E-3F6FE1858EEF}">
      <dsp:nvSpPr>
        <dsp:cNvPr id="0" name=""/>
        <dsp:cNvSpPr/>
      </dsp:nvSpPr>
      <dsp:spPr>
        <a:xfrm rot="5400000">
          <a:off x="2277969" y="57494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can we do about it?</a:t>
          </a:r>
        </a:p>
      </dsp:txBody>
      <dsp:txXfrm rot="-5400000">
        <a:off x="800107" y="2089073"/>
        <a:ext cx="3662413" cy="670420"/>
      </dsp:txXfrm>
    </dsp:sp>
    <dsp:sp modelId="{5B7B49A1-9FFE-4CB9-9515-32BB49DFB418}">
      <dsp:nvSpPr>
        <dsp:cNvPr id="0" name=""/>
        <dsp:cNvSpPr/>
      </dsp:nvSpPr>
      <dsp:spPr>
        <a:xfrm rot="5400000">
          <a:off x="-171451" y="325061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Prototype</a:t>
          </a:r>
        </a:p>
      </dsp:txBody>
      <dsp:txXfrm rot="-5400000">
        <a:off x="1" y="3479213"/>
        <a:ext cx="800107" cy="342903"/>
      </dsp:txXfrm>
    </dsp:sp>
    <dsp:sp modelId="{FEAFF3F9-5844-4356-BCA9-4E20A2BDAD47}">
      <dsp:nvSpPr>
        <dsp:cNvPr id="0" name=""/>
        <dsp:cNvSpPr/>
      </dsp:nvSpPr>
      <dsp:spPr>
        <a:xfrm rot="5400000">
          <a:off x="2277969" y="1601296"/>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should it look like?</a:t>
          </a:r>
        </a:p>
      </dsp:txBody>
      <dsp:txXfrm rot="-5400000">
        <a:off x="800107" y="3115426"/>
        <a:ext cx="3662413" cy="670420"/>
      </dsp:txXfrm>
    </dsp:sp>
    <dsp:sp modelId="{6B84EA35-E142-42E4-9BBA-FD80054154F4}">
      <dsp:nvSpPr>
        <dsp:cNvPr id="0" name=""/>
        <dsp:cNvSpPr/>
      </dsp:nvSpPr>
      <dsp:spPr>
        <a:xfrm rot="5400000">
          <a:off x="-171451" y="4276964"/>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a:t>
          </a:r>
        </a:p>
      </dsp:txBody>
      <dsp:txXfrm rot="-5400000">
        <a:off x="1" y="4505567"/>
        <a:ext cx="800107" cy="342903"/>
      </dsp:txXfrm>
    </dsp:sp>
    <dsp:sp modelId="{944A635E-7309-4DA8-B827-EA774F671306}">
      <dsp:nvSpPr>
        <dsp:cNvPr id="0" name=""/>
        <dsp:cNvSpPr/>
      </dsp:nvSpPr>
      <dsp:spPr>
        <a:xfrm rot="5400000">
          <a:off x="2277969" y="262765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Do we have a solution on our hands?</a:t>
          </a:r>
        </a:p>
      </dsp:txBody>
      <dsp:txXfrm rot="-5400000">
        <a:off x="800107" y="4141780"/>
        <a:ext cx="3662413" cy="670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719A7-34FA-4EFB-A091-5E778CF57966}">
      <dsp:nvSpPr>
        <dsp:cNvPr id="0" name=""/>
        <dsp:cNvSpPr/>
      </dsp:nvSpPr>
      <dsp:spPr>
        <a:xfrm>
          <a:off x="1323581" y="0"/>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Your group is a company</a:t>
          </a:r>
          <a:endParaRPr lang="en-CA" sz="2500" kern="1200"/>
        </a:p>
      </dsp:txBody>
      <dsp:txXfrm>
        <a:off x="1362013" y="38432"/>
        <a:ext cx="2285015" cy="1235291"/>
      </dsp:txXfrm>
    </dsp:sp>
    <dsp:sp modelId="{60E77643-5F84-4014-AF9B-A8338BE6D204}">
      <dsp:nvSpPr>
        <dsp:cNvPr id="0" name=""/>
        <dsp:cNvSpPr/>
      </dsp:nvSpPr>
      <dsp:spPr>
        <a:xfrm rot="5400000">
          <a:off x="2258492" y="1344959"/>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327381" y="1394165"/>
        <a:ext cx="354281" cy="344441"/>
      </dsp:txXfrm>
    </dsp:sp>
    <dsp:sp modelId="{A23FE0CB-D4E2-410D-9649-09546AF2EEEC}">
      <dsp:nvSpPr>
        <dsp:cNvPr id="0" name=""/>
        <dsp:cNvSpPr/>
      </dsp:nvSpPr>
      <dsp:spPr>
        <a:xfrm>
          <a:off x="1323581" y="1968233"/>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Your main focus is your company</a:t>
          </a:r>
          <a:endParaRPr lang="en-CA" sz="2500" kern="1200"/>
        </a:p>
      </dsp:txBody>
      <dsp:txXfrm>
        <a:off x="1362013" y="2006665"/>
        <a:ext cx="2285015" cy="1235291"/>
      </dsp:txXfrm>
    </dsp:sp>
    <dsp:sp modelId="{671BA95F-8C8B-4CBB-9F9A-6E40FCA238FF}">
      <dsp:nvSpPr>
        <dsp:cNvPr id="0" name=""/>
        <dsp:cNvSpPr/>
      </dsp:nvSpPr>
      <dsp:spPr>
        <a:xfrm rot="5400000">
          <a:off x="2258492" y="3313192"/>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327381" y="3362398"/>
        <a:ext cx="354281" cy="344441"/>
      </dsp:txXfrm>
    </dsp:sp>
    <dsp:sp modelId="{C6026743-04A2-4FC5-A4FE-E156A86D467D}">
      <dsp:nvSpPr>
        <dsp:cNvPr id="0" name=""/>
        <dsp:cNvSpPr/>
      </dsp:nvSpPr>
      <dsp:spPr>
        <a:xfrm>
          <a:off x="1323581" y="3936466"/>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This phase changes that</a:t>
          </a:r>
          <a:endParaRPr lang="en-CA" sz="2500" kern="1200" dirty="0"/>
        </a:p>
      </dsp:txBody>
      <dsp:txXfrm>
        <a:off x="1362013" y="3974898"/>
        <a:ext cx="2285015" cy="1235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719A7-34FA-4EFB-A091-5E778CF57966}">
      <dsp:nvSpPr>
        <dsp:cNvPr id="0" name=""/>
        <dsp:cNvSpPr/>
      </dsp:nvSpPr>
      <dsp:spPr>
        <a:xfrm>
          <a:off x="1323581" y="0"/>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Start fresh</a:t>
          </a:r>
          <a:endParaRPr lang="en-CA" sz="2500" kern="1200" dirty="0"/>
        </a:p>
      </dsp:txBody>
      <dsp:txXfrm>
        <a:off x="1362013" y="38432"/>
        <a:ext cx="2285015" cy="1235291"/>
      </dsp:txXfrm>
    </dsp:sp>
    <dsp:sp modelId="{60E77643-5F84-4014-AF9B-A8338BE6D204}">
      <dsp:nvSpPr>
        <dsp:cNvPr id="0" name=""/>
        <dsp:cNvSpPr/>
      </dsp:nvSpPr>
      <dsp:spPr>
        <a:xfrm rot="5400000">
          <a:off x="2258492" y="1344959"/>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327381" y="1394165"/>
        <a:ext cx="354281" cy="344441"/>
      </dsp:txXfrm>
    </dsp:sp>
    <dsp:sp modelId="{A23FE0CB-D4E2-410D-9649-09546AF2EEEC}">
      <dsp:nvSpPr>
        <dsp:cNvPr id="0" name=""/>
        <dsp:cNvSpPr/>
      </dsp:nvSpPr>
      <dsp:spPr>
        <a:xfrm>
          <a:off x="1323581" y="1968233"/>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Understand between the lines</a:t>
          </a:r>
          <a:endParaRPr lang="en-CA" sz="2500" kern="1200" dirty="0"/>
        </a:p>
      </dsp:txBody>
      <dsp:txXfrm>
        <a:off x="1362013" y="2006665"/>
        <a:ext cx="2285015" cy="1235291"/>
      </dsp:txXfrm>
    </dsp:sp>
    <dsp:sp modelId="{671BA95F-8C8B-4CBB-9F9A-6E40FCA238FF}">
      <dsp:nvSpPr>
        <dsp:cNvPr id="0" name=""/>
        <dsp:cNvSpPr/>
      </dsp:nvSpPr>
      <dsp:spPr>
        <a:xfrm rot="5400000">
          <a:off x="2258492" y="3313192"/>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327381" y="3362398"/>
        <a:ext cx="354281" cy="344441"/>
      </dsp:txXfrm>
    </dsp:sp>
    <dsp:sp modelId="{C6026743-04A2-4FC5-A4FE-E156A86D467D}">
      <dsp:nvSpPr>
        <dsp:cNvPr id="0" name=""/>
        <dsp:cNvSpPr/>
      </dsp:nvSpPr>
      <dsp:spPr>
        <a:xfrm>
          <a:off x="1323581" y="3936466"/>
          <a:ext cx="2361879" cy="131215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Do not press the audience for an answer</a:t>
          </a:r>
          <a:endParaRPr lang="en-CA" sz="2500" kern="1200" dirty="0"/>
        </a:p>
      </dsp:txBody>
      <dsp:txXfrm>
        <a:off x="1362013" y="3974898"/>
        <a:ext cx="2285015" cy="12352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03EE6-1FEF-4F12-924F-33F16D9ECFC8}">
      <dsp:nvSpPr>
        <dsp:cNvPr id="0" name=""/>
        <dsp:cNvSpPr/>
      </dsp:nvSpPr>
      <dsp:spPr>
        <a:xfrm rot="5400000">
          <a:off x="-171451" y="17155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Empathize</a:t>
          </a:r>
        </a:p>
      </dsp:txBody>
      <dsp:txXfrm rot="-5400000">
        <a:off x="1" y="400153"/>
        <a:ext cx="800107" cy="342903"/>
      </dsp:txXfrm>
    </dsp:sp>
    <dsp:sp modelId="{901A48D1-BDF4-4961-B2E0-D73BCAB092ED}">
      <dsp:nvSpPr>
        <dsp:cNvPr id="0" name=""/>
        <dsp:cNvSpPr/>
      </dsp:nvSpPr>
      <dsp:spPr>
        <a:xfrm rot="5400000">
          <a:off x="2277969" y="-147776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Who are the users?</a:t>
          </a:r>
        </a:p>
        <a:p>
          <a:pPr marL="228600" lvl="1" indent="-228600" algn="l" defTabSz="933450">
            <a:lnSpc>
              <a:spcPct val="90000"/>
            </a:lnSpc>
            <a:spcBef>
              <a:spcPct val="0"/>
            </a:spcBef>
            <a:spcAft>
              <a:spcPct val="15000"/>
            </a:spcAft>
            <a:buChar char="•"/>
          </a:pPr>
          <a:r>
            <a:rPr lang="en-US" sz="2100" kern="1200" dirty="0"/>
            <a:t>What do they care about?</a:t>
          </a:r>
        </a:p>
      </dsp:txBody>
      <dsp:txXfrm rot="-5400000">
        <a:off x="800107" y="36367"/>
        <a:ext cx="3662413" cy="670420"/>
      </dsp:txXfrm>
    </dsp:sp>
    <dsp:sp modelId="{0C6093F1-641C-473E-8309-AD199F705B73}">
      <dsp:nvSpPr>
        <dsp:cNvPr id="0" name=""/>
        <dsp:cNvSpPr/>
      </dsp:nvSpPr>
      <dsp:spPr>
        <a:xfrm rot="5400000">
          <a:off x="-171451" y="1197903"/>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1426506"/>
        <a:ext cx="800107" cy="342903"/>
      </dsp:txXfrm>
    </dsp:sp>
    <dsp:sp modelId="{A7B07185-392B-4DD4-9F0D-669A91142CAA}">
      <dsp:nvSpPr>
        <dsp:cNvPr id="0" name=""/>
        <dsp:cNvSpPr/>
      </dsp:nvSpPr>
      <dsp:spPr>
        <a:xfrm rot="5400000">
          <a:off x="2277969" y="-45141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580543-FD64-4C3A-98CE-8E250C23AE22}">
      <dsp:nvSpPr>
        <dsp:cNvPr id="0" name=""/>
        <dsp:cNvSpPr/>
      </dsp:nvSpPr>
      <dsp:spPr>
        <a:xfrm rot="5400000">
          <a:off x="-171451" y="2224257"/>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2452860"/>
        <a:ext cx="800107" cy="342903"/>
      </dsp:txXfrm>
    </dsp:sp>
    <dsp:sp modelId="{33F5DEB0-BD64-494E-B96E-3F6FE1858EEF}">
      <dsp:nvSpPr>
        <dsp:cNvPr id="0" name=""/>
        <dsp:cNvSpPr/>
      </dsp:nvSpPr>
      <dsp:spPr>
        <a:xfrm rot="5400000">
          <a:off x="2277969" y="57494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B49A1-9FFE-4CB9-9515-32BB49DFB418}">
      <dsp:nvSpPr>
        <dsp:cNvPr id="0" name=""/>
        <dsp:cNvSpPr/>
      </dsp:nvSpPr>
      <dsp:spPr>
        <a:xfrm rot="5400000">
          <a:off x="-171451" y="325061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3479213"/>
        <a:ext cx="800107" cy="342903"/>
      </dsp:txXfrm>
    </dsp:sp>
    <dsp:sp modelId="{FEAFF3F9-5844-4356-BCA9-4E20A2BDAD47}">
      <dsp:nvSpPr>
        <dsp:cNvPr id="0" name=""/>
        <dsp:cNvSpPr/>
      </dsp:nvSpPr>
      <dsp:spPr>
        <a:xfrm rot="5400000">
          <a:off x="2277969" y="1601296"/>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84EA35-E142-42E4-9BBA-FD80054154F4}">
      <dsp:nvSpPr>
        <dsp:cNvPr id="0" name=""/>
        <dsp:cNvSpPr/>
      </dsp:nvSpPr>
      <dsp:spPr>
        <a:xfrm rot="5400000">
          <a:off x="-171451" y="4276964"/>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4505567"/>
        <a:ext cx="800107" cy="342903"/>
      </dsp:txXfrm>
    </dsp:sp>
    <dsp:sp modelId="{944A635E-7309-4DA8-B827-EA774F671306}">
      <dsp:nvSpPr>
        <dsp:cNvPr id="0" name=""/>
        <dsp:cNvSpPr/>
      </dsp:nvSpPr>
      <dsp:spPr>
        <a:xfrm rot="5400000">
          <a:off x="2277969" y="262765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61B90-7F81-4B14-B6E2-1D44A71F41EF}">
      <dsp:nvSpPr>
        <dsp:cNvPr id="0" name=""/>
        <dsp:cNvSpPr/>
      </dsp:nvSpPr>
      <dsp:spPr>
        <a:xfrm>
          <a:off x="1068454" y="0"/>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You got the insight</a:t>
          </a:r>
        </a:p>
      </dsp:txBody>
      <dsp:txXfrm>
        <a:off x="1106886" y="38432"/>
        <a:ext cx="2285015" cy="1235291"/>
      </dsp:txXfrm>
    </dsp:sp>
    <dsp:sp modelId="{60AABF34-37AF-4453-8428-E66FED73482E}">
      <dsp:nvSpPr>
        <dsp:cNvPr id="0" name=""/>
        <dsp:cNvSpPr/>
      </dsp:nvSpPr>
      <dsp:spPr>
        <a:xfrm rot="5400000">
          <a:off x="2003365" y="1344959"/>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2072254" y="1394165"/>
        <a:ext cx="354281" cy="344441"/>
      </dsp:txXfrm>
    </dsp:sp>
    <dsp:sp modelId="{616F2C09-A9F0-489E-AEA7-C57BE763CA5F}">
      <dsp:nvSpPr>
        <dsp:cNvPr id="0" name=""/>
        <dsp:cNvSpPr/>
      </dsp:nvSpPr>
      <dsp:spPr>
        <a:xfrm>
          <a:off x="1068454" y="1968233"/>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You have the POV of customers</a:t>
          </a:r>
        </a:p>
      </dsp:txBody>
      <dsp:txXfrm>
        <a:off x="1106886" y="2006665"/>
        <a:ext cx="2285015" cy="1235291"/>
      </dsp:txXfrm>
    </dsp:sp>
    <dsp:sp modelId="{6BB4EF30-420F-4E6A-8C84-19DEC961BE0D}">
      <dsp:nvSpPr>
        <dsp:cNvPr id="0" name=""/>
        <dsp:cNvSpPr/>
      </dsp:nvSpPr>
      <dsp:spPr>
        <a:xfrm rot="5400000">
          <a:off x="2003365" y="3313192"/>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072254" y="3362398"/>
        <a:ext cx="354281" cy="344441"/>
      </dsp:txXfrm>
    </dsp:sp>
    <dsp:sp modelId="{D68D1D18-08A0-4F0D-87B6-E5F870FB4440}">
      <dsp:nvSpPr>
        <dsp:cNvPr id="0" name=""/>
        <dsp:cNvSpPr/>
      </dsp:nvSpPr>
      <dsp:spPr>
        <a:xfrm>
          <a:off x="1068454" y="3936466"/>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You now need to know what they need</a:t>
          </a:r>
        </a:p>
      </dsp:txBody>
      <dsp:txXfrm>
        <a:off x="1106886" y="3974898"/>
        <a:ext cx="2285015" cy="12352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03EE6-1FEF-4F12-924F-33F16D9ECFC8}">
      <dsp:nvSpPr>
        <dsp:cNvPr id="0" name=""/>
        <dsp:cNvSpPr/>
      </dsp:nvSpPr>
      <dsp:spPr>
        <a:xfrm rot="5400000">
          <a:off x="-171451" y="17155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Empathize</a:t>
          </a:r>
        </a:p>
      </dsp:txBody>
      <dsp:txXfrm rot="-5400000">
        <a:off x="1" y="400153"/>
        <a:ext cx="800107" cy="342903"/>
      </dsp:txXfrm>
    </dsp:sp>
    <dsp:sp modelId="{901A48D1-BDF4-4961-B2E0-D73BCAB092ED}">
      <dsp:nvSpPr>
        <dsp:cNvPr id="0" name=""/>
        <dsp:cNvSpPr/>
      </dsp:nvSpPr>
      <dsp:spPr>
        <a:xfrm rot="5400000">
          <a:off x="2277969" y="-147776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Who are the users?</a:t>
          </a:r>
        </a:p>
        <a:p>
          <a:pPr marL="228600" lvl="1" indent="-228600" algn="l" defTabSz="933450">
            <a:lnSpc>
              <a:spcPct val="90000"/>
            </a:lnSpc>
            <a:spcBef>
              <a:spcPct val="0"/>
            </a:spcBef>
            <a:spcAft>
              <a:spcPct val="15000"/>
            </a:spcAft>
            <a:buChar char="•"/>
          </a:pPr>
          <a:r>
            <a:rPr lang="en-US" sz="2100" kern="1200" dirty="0"/>
            <a:t>What do they care about?</a:t>
          </a:r>
        </a:p>
      </dsp:txBody>
      <dsp:txXfrm rot="-5400000">
        <a:off x="800107" y="36367"/>
        <a:ext cx="3662413" cy="670420"/>
      </dsp:txXfrm>
    </dsp:sp>
    <dsp:sp modelId="{0C6093F1-641C-473E-8309-AD199F705B73}">
      <dsp:nvSpPr>
        <dsp:cNvPr id="0" name=""/>
        <dsp:cNvSpPr/>
      </dsp:nvSpPr>
      <dsp:spPr>
        <a:xfrm rot="5400000">
          <a:off x="-171451" y="1197903"/>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Define</a:t>
          </a:r>
        </a:p>
      </dsp:txBody>
      <dsp:txXfrm rot="-5400000">
        <a:off x="1" y="1426506"/>
        <a:ext cx="800107" cy="342903"/>
      </dsp:txXfrm>
    </dsp:sp>
    <dsp:sp modelId="{A7B07185-392B-4DD4-9F0D-669A91142CAA}">
      <dsp:nvSpPr>
        <dsp:cNvPr id="0" name=""/>
        <dsp:cNvSpPr/>
      </dsp:nvSpPr>
      <dsp:spPr>
        <a:xfrm rot="5400000">
          <a:off x="2277969" y="-45141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are they looking for?</a:t>
          </a:r>
        </a:p>
      </dsp:txBody>
      <dsp:txXfrm rot="-5400000">
        <a:off x="800107" y="1062720"/>
        <a:ext cx="3662413" cy="670420"/>
      </dsp:txXfrm>
    </dsp:sp>
    <dsp:sp modelId="{5E580543-FD64-4C3A-98CE-8E250C23AE22}">
      <dsp:nvSpPr>
        <dsp:cNvPr id="0" name=""/>
        <dsp:cNvSpPr/>
      </dsp:nvSpPr>
      <dsp:spPr>
        <a:xfrm rot="5400000">
          <a:off x="-171451" y="2224257"/>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2452860"/>
        <a:ext cx="800107" cy="342903"/>
      </dsp:txXfrm>
    </dsp:sp>
    <dsp:sp modelId="{33F5DEB0-BD64-494E-B96E-3F6FE1858EEF}">
      <dsp:nvSpPr>
        <dsp:cNvPr id="0" name=""/>
        <dsp:cNvSpPr/>
      </dsp:nvSpPr>
      <dsp:spPr>
        <a:xfrm rot="5400000">
          <a:off x="2277969" y="57494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7B49A1-9FFE-4CB9-9515-32BB49DFB418}">
      <dsp:nvSpPr>
        <dsp:cNvPr id="0" name=""/>
        <dsp:cNvSpPr/>
      </dsp:nvSpPr>
      <dsp:spPr>
        <a:xfrm rot="5400000">
          <a:off x="-171451" y="325061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3479213"/>
        <a:ext cx="800107" cy="342903"/>
      </dsp:txXfrm>
    </dsp:sp>
    <dsp:sp modelId="{FEAFF3F9-5844-4356-BCA9-4E20A2BDAD47}">
      <dsp:nvSpPr>
        <dsp:cNvPr id="0" name=""/>
        <dsp:cNvSpPr/>
      </dsp:nvSpPr>
      <dsp:spPr>
        <a:xfrm rot="5400000">
          <a:off x="2277969" y="1601296"/>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84EA35-E142-42E4-9BBA-FD80054154F4}">
      <dsp:nvSpPr>
        <dsp:cNvPr id="0" name=""/>
        <dsp:cNvSpPr/>
      </dsp:nvSpPr>
      <dsp:spPr>
        <a:xfrm rot="5400000">
          <a:off x="-171451" y="4276964"/>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4505567"/>
        <a:ext cx="800107" cy="342903"/>
      </dsp:txXfrm>
    </dsp:sp>
    <dsp:sp modelId="{944A635E-7309-4DA8-B827-EA774F671306}">
      <dsp:nvSpPr>
        <dsp:cNvPr id="0" name=""/>
        <dsp:cNvSpPr/>
      </dsp:nvSpPr>
      <dsp:spPr>
        <a:xfrm rot="5400000">
          <a:off x="2277969" y="262765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61B90-7F81-4B14-B6E2-1D44A71F41EF}">
      <dsp:nvSpPr>
        <dsp:cNvPr id="0" name=""/>
        <dsp:cNvSpPr/>
      </dsp:nvSpPr>
      <dsp:spPr>
        <a:xfrm>
          <a:off x="1068454" y="0"/>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Now you know the problem</a:t>
          </a:r>
        </a:p>
      </dsp:txBody>
      <dsp:txXfrm>
        <a:off x="1106886" y="38432"/>
        <a:ext cx="2285015" cy="1235291"/>
      </dsp:txXfrm>
    </dsp:sp>
    <dsp:sp modelId="{60AABF34-37AF-4453-8428-E66FED73482E}">
      <dsp:nvSpPr>
        <dsp:cNvPr id="0" name=""/>
        <dsp:cNvSpPr/>
      </dsp:nvSpPr>
      <dsp:spPr>
        <a:xfrm rot="5400000">
          <a:off x="2003365" y="1344959"/>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2072254" y="1394165"/>
        <a:ext cx="354281" cy="344441"/>
      </dsp:txXfrm>
    </dsp:sp>
    <dsp:sp modelId="{616F2C09-A9F0-489E-AEA7-C57BE763CA5F}">
      <dsp:nvSpPr>
        <dsp:cNvPr id="0" name=""/>
        <dsp:cNvSpPr/>
      </dsp:nvSpPr>
      <dsp:spPr>
        <a:xfrm>
          <a:off x="1068454" y="1968233"/>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Time to come up with a solution</a:t>
          </a:r>
        </a:p>
      </dsp:txBody>
      <dsp:txXfrm>
        <a:off x="1106886" y="2006665"/>
        <a:ext cx="2285015" cy="1235291"/>
      </dsp:txXfrm>
    </dsp:sp>
    <dsp:sp modelId="{6BB4EF30-420F-4E6A-8C84-19DEC961BE0D}">
      <dsp:nvSpPr>
        <dsp:cNvPr id="0" name=""/>
        <dsp:cNvSpPr/>
      </dsp:nvSpPr>
      <dsp:spPr>
        <a:xfrm rot="5400000">
          <a:off x="2003365" y="3313192"/>
          <a:ext cx="492058" cy="59046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rot="-5400000">
        <a:off x="2072254" y="3362398"/>
        <a:ext cx="354281" cy="344441"/>
      </dsp:txXfrm>
    </dsp:sp>
    <dsp:sp modelId="{D68D1D18-08A0-4F0D-87B6-E5F870FB4440}">
      <dsp:nvSpPr>
        <dsp:cNvPr id="0" name=""/>
        <dsp:cNvSpPr/>
      </dsp:nvSpPr>
      <dsp:spPr>
        <a:xfrm>
          <a:off x="1068454" y="3936466"/>
          <a:ext cx="2361879" cy="131215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How?</a:t>
          </a:r>
        </a:p>
      </dsp:txBody>
      <dsp:txXfrm>
        <a:off x="1106886" y="3974898"/>
        <a:ext cx="2285015" cy="12352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2BD84-3D3F-41EF-8CB2-9110F1CD08E6}">
      <dsp:nvSpPr>
        <dsp:cNvPr id="0" name=""/>
        <dsp:cNvSpPr/>
      </dsp:nvSpPr>
      <dsp:spPr>
        <a:xfrm>
          <a:off x="286396" y="0"/>
          <a:ext cx="1509048" cy="1486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990538-8423-4E7F-8C34-33B8F0C060B6}">
      <dsp:nvSpPr>
        <dsp:cNvPr id="0" name=""/>
        <dsp:cNvSpPr/>
      </dsp:nvSpPr>
      <dsp:spPr>
        <a:xfrm>
          <a:off x="286396" y="1620821"/>
          <a:ext cx="4311566" cy="63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dirty="0"/>
            <a:t>Divergent thinking (solo)</a:t>
          </a:r>
        </a:p>
      </dsp:txBody>
      <dsp:txXfrm>
        <a:off x="286396" y="1620821"/>
        <a:ext cx="4311566" cy="637181"/>
      </dsp:txXfrm>
    </dsp:sp>
    <dsp:sp modelId="{940F9C21-C7F9-492E-B223-3FED89952BA8}">
      <dsp:nvSpPr>
        <dsp:cNvPr id="0" name=""/>
        <dsp:cNvSpPr/>
      </dsp:nvSpPr>
      <dsp:spPr>
        <a:xfrm>
          <a:off x="286396" y="2320358"/>
          <a:ext cx="4311566" cy="84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Consider any and every idea in your head</a:t>
          </a:r>
        </a:p>
        <a:p>
          <a:pPr marL="0" lvl="0" indent="0" algn="l" defTabSz="755650">
            <a:lnSpc>
              <a:spcPct val="100000"/>
            </a:lnSpc>
            <a:spcBef>
              <a:spcPct val="0"/>
            </a:spcBef>
            <a:spcAft>
              <a:spcPct val="35000"/>
            </a:spcAft>
            <a:buNone/>
          </a:pPr>
          <a:r>
            <a:rPr lang="en-US" sz="1700" kern="1200"/>
            <a:t>Having the chance to think for yourself prevents </a:t>
          </a:r>
        </a:p>
      </dsp:txBody>
      <dsp:txXfrm>
        <a:off x="286396" y="2320358"/>
        <a:ext cx="4311566" cy="847236"/>
      </dsp:txXfrm>
    </dsp:sp>
    <dsp:sp modelId="{CEFFCD20-7DBA-49CC-9A69-432EB6E7DD62}">
      <dsp:nvSpPr>
        <dsp:cNvPr id="0" name=""/>
        <dsp:cNvSpPr/>
      </dsp:nvSpPr>
      <dsp:spPr>
        <a:xfrm>
          <a:off x="5352487" y="0"/>
          <a:ext cx="1509048" cy="1486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8B8F5-1962-4845-8AB8-05A3CCCC7E9A}">
      <dsp:nvSpPr>
        <dsp:cNvPr id="0" name=""/>
        <dsp:cNvSpPr/>
      </dsp:nvSpPr>
      <dsp:spPr>
        <a:xfrm>
          <a:off x="5352487" y="1620821"/>
          <a:ext cx="4311566" cy="63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Convergent thinking (team)</a:t>
          </a:r>
        </a:p>
      </dsp:txBody>
      <dsp:txXfrm>
        <a:off x="5352487" y="1620821"/>
        <a:ext cx="4311566" cy="637181"/>
      </dsp:txXfrm>
    </dsp:sp>
    <dsp:sp modelId="{355C4761-F369-45B6-9E94-934EC6BED484}">
      <dsp:nvSpPr>
        <dsp:cNvPr id="0" name=""/>
        <dsp:cNvSpPr/>
      </dsp:nvSpPr>
      <dsp:spPr>
        <a:xfrm>
          <a:off x="5352487" y="2320358"/>
          <a:ext cx="4311566" cy="84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Share your ideas with your team</a:t>
          </a:r>
        </a:p>
        <a:p>
          <a:pPr marL="0" lvl="0" indent="0" algn="l" defTabSz="755650">
            <a:lnSpc>
              <a:spcPct val="100000"/>
            </a:lnSpc>
            <a:spcBef>
              <a:spcPct val="0"/>
            </a:spcBef>
            <a:spcAft>
              <a:spcPct val="35000"/>
            </a:spcAft>
            <a:buNone/>
          </a:pPr>
          <a:r>
            <a:rPr lang="en-CA" sz="1700" kern="1200" dirty="0"/>
            <a:t>You can all mix and modify your individual ideas</a:t>
          </a:r>
          <a:endParaRPr lang="en-US" sz="1700" kern="1200" dirty="0"/>
        </a:p>
      </dsp:txBody>
      <dsp:txXfrm>
        <a:off x="5352487" y="2320358"/>
        <a:ext cx="4311566" cy="8472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03EE6-1FEF-4F12-924F-33F16D9ECFC8}">
      <dsp:nvSpPr>
        <dsp:cNvPr id="0" name=""/>
        <dsp:cNvSpPr/>
      </dsp:nvSpPr>
      <dsp:spPr>
        <a:xfrm rot="5400000">
          <a:off x="-171451" y="17155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Empathize</a:t>
          </a:r>
        </a:p>
      </dsp:txBody>
      <dsp:txXfrm rot="-5400000">
        <a:off x="1" y="400153"/>
        <a:ext cx="800107" cy="342903"/>
      </dsp:txXfrm>
    </dsp:sp>
    <dsp:sp modelId="{901A48D1-BDF4-4961-B2E0-D73BCAB092ED}">
      <dsp:nvSpPr>
        <dsp:cNvPr id="0" name=""/>
        <dsp:cNvSpPr/>
      </dsp:nvSpPr>
      <dsp:spPr>
        <a:xfrm rot="5400000">
          <a:off x="2277969" y="-147776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Who are the users?</a:t>
          </a:r>
        </a:p>
        <a:p>
          <a:pPr marL="228600" lvl="1" indent="-228600" algn="l" defTabSz="933450">
            <a:lnSpc>
              <a:spcPct val="90000"/>
            </a:lnSpc>
            <a:spcBef>
              <a:spcPct val="0"/>
            </a:spcBef>
            <a:spcAft>
              <a:spcPct val="15000"/>
            </a:spcAft>
            <a:buChar char="•"/>
          </a:pPr>
          <a:r>
            <a:rPr lang="en-US" sz="2100" kern="1200" dirty="0"/>
            <a:t>What do they care about?</a:t>
          </a:r>
        </a:p>
      </dsp:txBody>
      <dsp:txXfrm rot="-5400000">
        <a:off x="800107" y="36367"/>
        <a:ext cx="3662413" cy="670420"/>
      </dsp:txXfrm>
    </dsp:sp>
    <dsp:sp modelId="{0C6093F1-641C-473E-8309-AD199F705B73}">
      <dsp:nvSpPr>
        <dsp:cNvPr id="0" name=""/>
        <dsp:cNvSpPr/>
      </dsp:nvSpPr>
      <dsp:spPr>
        <a:xfrm rot="5400000">
          <a:off x="-171451" y="1197903"/>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Define</a:t>
          </a:r>
        </a:p>
      </dsp:txBody>
      <dsp:txXfrm rot="-5400000">
        <a:off x="1" y="1426506"/>
        <a:ext cx="800107" cy="342903"/>
      </dsp:txXfrm>
    </dsp:sp>
    <dsp:sp modelId="{A7B07185-392B-4DD4-9F0D-669A91142CAA}">
      <dsp:nvSpPr>
        <dsp:cNvPr id="0" name=""/>
        <dsp:cNvSpPr/>
      </dsp:nvSpPr>
      <dsp:spPr>
        <a:xfrm rot="5400000">
          <a:off x="2277969" y="-45141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are they looking for?</a:t>
          </a:r>
        </a:p>
      </dsp:txBody>
      <dsp:txXfrm rot="-5400000">
        <a:off x="800107" y="1062720"/>
        <a:ext cx="3662413" cy="670420"/>
      </dsp:txXfrm>
    </dsp:sp>
    <dsp:sp modelId="{5E580543-FD64-4C3A-98CE-8E250C23AE22}">
      <dsp:nvSpPr>
        <dsp:cNvPr id="0" name=""/>
        <dsp:cNvSpPr/>
      </dsp:nvSpPr>
      <dsp:spPr>
        <a:xfrm rot="5400000">
          <a:off x="-171451" y="2224257"/>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Ideate</a:t>
          </a:r>
        </a:p>
      </dsp:txBody>
      <dsp:txXfrm rot="-5400000">
        <a:off x="1" y="2452860"/>
        <a:ext cx="800107" cy="342903"/>
      </dsp:txXfrm>
    </dsp:sp>
    <dsp:sp modelId="{33F5DEB0-BD64-494E-B96E-3F6FE1858EEF}">
      <dsp:nvSpPr>
        <dsp:cNvPr id="0" name=""/>
        <dsp:cNvSpPr/>
      </dsp:nvSpPr>
      <dsp:spPr>
        <a:xfrm rot="5400000">
          <a:off x="2277969" y="574943"/>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What can we do about it?</a:t>
          </a:r>
        </a:p>
      </dsp:txBody>
      <dsp:txXfrm rot="-5400000">
        <a:off x="800107" y="2089073"/>
        <a:ext cx="3662413" cy="670420"/>
      </dsp:txXfrm>
    </dsp:sp>
    <dsp:sp modelId="{5B7B49A1-9FFE-4CB9-9515-32BB49DFB418}">
      <dsp:nvSpPr>
        <dsp:cNvPr id="0" name=""/>
        <dsp:cNvSpPr/>
      </dsp:nvSpPr>
      <dsp:spPr>
        <a:xfrm rot="5400000">
          <a:off x="-171451" y="3250610"/>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3479213"/>
        <a:ext cx="800107" cy="342903"/>
      </dsp:txXfrm>
    </dsp:sp>
    <dsp:sp modelId="{FEAFF3F9-5844-4356-BCA9-4E20A2BDAD47}">
      <dsp:nvSpPr>
        <dsp:cNvPr id="0" name=""/>
        <dsp:cNvSpPr/>
      </dsp:nvSpPr>
      <dsp:spPr>
        <a:xfrm rot="5400000">
          <a:off x="2277969" y="1601296"/>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84EA35-E142-42E4-9BBA-FD80054154F4}">
      <dsp:nvSpPr>
        <dsp:cNvPr id="0" name=""/>
        <dsp:cNvSpPr/>
      </dsp:nvSpPr>
      <dsp:spPr>
        <a:xfrm rot="5400000">
          <a:off x="-171451" y="4276964"/>
          <a:ext cx="1143010" cy="800107"/>
        </a:xfrm>
        <a:prstGeom prst="chevron">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5400000">
        <a:off x="1" y="4505567"/>
        <a:ext cx="800107" cy="342903"/>
      </dsp:txXfrm>
    </dsp:sp>
    <dsp:sp modelId="{944A635E-7309-4DA8-B827-EA774F671306}">
      <dsp:nvSpPr>
        <dsp:cNvPr id="0" name=""/>
        <dsp:cNvSpPr/>
      </dsp:nvSpPr>
      <dsp:spPr>
        <a:xfrm rot="5400000">
          <a:off x="2277969" y="2627650"/>
          <a:ext cx="742956" cy="3698681"/>
        </a:xfrm>
        <a:prstGeom prst="round2Same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968FE-AD3D-444F-B6A8-796D946DC3A6}" type="datetimeFigureOut">
              <a:rPr lang="en-US" smtClean="0"/>
              <a:t>9/19/2021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2EAA-B504-4DE4-86AF-9234CC185AA8}" type="slidenum">
              <a:rPr lang="en-US" smtClean="0"/>
              <a:t>‹#›</a:t>
            </a:fld>
            <a:endParaRPr lang="en-US" dirty="0"/>
          </a:p>
        </p:txBody>
      </p:sp>
    </p:spTree>
    <p:extLst>
      <p:ext uri="{BB962C8B-B14F-4D97-AF65-F5344CB8AC3E}">
        <p14:creationId xmlns:p14="http://schemas.microsoft.com/office/powerpoint/2010/main" val="337008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never a linear process, you always need to come back to other phases when things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a:p>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6</a:t>
            </a:fld>
            <a:endParaRPr lang="en-US" dirty="0"/>
          </a:p>
        </p:txBody>
      </p:sp>
    </p:spTree>
    <p:extLst>
      <p:ext uri="{BB962C8B-B14F-4D97-AF65-F5344CB8AC3E}">
        <p14:creationId xmlns:p14="http://schemas.microsoft.com/office/powerpoint/2010/main" val="328092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19</a:t>
            </a:fld>
            <a:endParaRPr lang="en-US" dirty="0"/>
          </a:p>
        </p:txBody>
      </p:sp>
    </p:spTree>
    <p:extLst>
      <p:ext uri="{BB962C8B-B14F-4D97-AF65-F5344CB8AC3E}">
        <p14:creationId xmlns:p14="http://schemas.microsoft.com/office/powerpoint/2010/main" val="317987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20</a:t>
            </a:fld>
            <a:endParaRPr lang="en-US" dirty="0"/>
          </a:p>
        </p:txBody>
      </p:sp>
    </p:spTree>
    <p:extLst>
      <p:ext uri="{BB962C8B-B14F-4D97-AF65-F5344CB8AC3E}">
        <p14:creationId xmlns:p14="http://schemas.microsoft.com/office/powerpoint/2010/main" val="1969939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Defined as a preliminary version of your design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22</a:t>
            </a:fld>
            <a:endParaRPr lang="en-US" dirty="0"/>
          </a:p>
        </p:txBody>
      </p:sp>
    </p:spTree>
    <p:extLst>
      <p:ext uri="{BB962C8B-B14F-4D97-AF65-F5344CB8AC3E}">
        <p14:creationId xmlns:p14="http://schemas.microsoft.com/office/powerpoint/2010/main" val="31635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Yellow Walkman story</a:t>
            </a:r>
          </a:p>
          <a:p>
            <a:r>
              <a:rPr lang="en-US" dirty="0"/>
              <a:t>Mention the role playing advantage</a:t>
            </a:r>
          </a:p>
          <a:p>
            <a:r>
              <a:rPr lang="en-US" dirty="0"/>
              <a:t>McDonalds movie story?</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23</a:t>
            </a:fld>
            <a:endParaRPr lang="en-US" dirty="0"/>
          </a:p>
        </p:txBody>
      </p:sp>
    </p:spTree>
    <p:extLst>
      <p:ext uri="{BB962C8B-B14F-4D97-AF65-F5344CB8AC3E}">
        <p14:creationId xmlns:p14="http://schemas.microsoft.com/office/powerpoint/2010/main" val="700067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25</a:t>
            </a:fld>
            <a:endParaRPr lang="en-US" dirty="0"/>
          </a:p>
        </p:txBody>
      </p:sp>
    </p:spTree>
    <p:extLst>
      <p:ext uri="{BB962C8B-B14F-4D97-AF65-F5344CB8AC3E}">
        <p14:creationId xmlns:p14="http://schemas.microsoft.com/office/powerpoint/2010/main" val="291263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customer finally puts their hands on the yellow Walkman</a:t>
            </a:r>
          </a:p>
          <a:p>
            <a:r>
              <a:rPr lang="en-US" dirty="0"/>
              <a:t>It is important to let them play with the prototype without your input</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26</a:t>
            </a:fld>
            <a:endParaRPr lang="en-US" dirty="0"/>
          </a:p>
        </p:txBody>
      </p:sp>
    </p:spTree>
    <p:extLst>
      <p:ext uri="{BB962C8B-B14F-4D97-AF65-F5344CB8AC3E}">
        <p14:creationId xmlns:p14="http://schemas.microsoft.com/office/powerpoint/2010/main" val="731387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chance to see what they think, but also, you get another chance to </a:t>
            </a:r>
            <a:r>
              <a:rPr lang="en-US" b="1" dirty="0"/>
              <a:t>understand your customer</a:t>
            </a:r>
            <a:r>
              <a:rPr lang="en-US" dirty="0"/>
              <a:t>.</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28</a:t>
            </a:fld>
            <a:endParaRPr lang="en-US" dirty="0"/>
          </a:p>
        </p:txBody>
      </p:sp>
    </p:spTree>
    <p:extLst>
      <p:ext uri="{BB962C8B-B14F-4D97-AF65-F5344CB8AC3E}">
        <p14:creationId xmlns:p14="http://schemas.microsoft.com/office/powerpoint/2010/main" val="307249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29</a:t>
            </a:fld>
            <a:endParaRPr lang="en-US" dirty="0"/>
          </a:p>
        </p:txBody>
      </p:sp>
    </p:spTree>
    <p:extLst>
      <p:ext uri="{BB962C8B-B14F-4D97-AF65-F5344CB8AC3E}">
        <p14:creationId xmlns:p14="http://schemas.microsoft.com/office/powerpoint/2010/main" val="295538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focus is never you. It is always who comes through your doors.</a:t>
            </a:r>
          </a:p>
          <a:p>
            <a:r>
              <a:rPr lang="en-US" dirty="0"/>
              <a:t>Observe their behavior, see what they need. Otherwise your ideas become less relevant.</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7</a:t>
            </a:fld>
            <a:endParaRPr lang="en-US" dirty="0"/>
          </a:p>
        </p:txBody>
      </p:sp>
    </p:spTree>
    <p:extLst>
      <p:ext uri="{BB962C8B-B14F-4D97-AF65-F5344CB8AC3E}">
        <p14:creationId xmlns:p14="http://schemas.microsoft.com/office/powerpoint/2010/main" val="387018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lecture 2, introduce pitfall of market research, AI and data hoarding</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8</a:t>
            </a:fld>
            <a:endParaRPr lang="en-US" dirty="0"/>
          </a:p>
        </p:txBody>
      </p:sp>
    </p:spTree>
    <p:extLst>
      <p:ext uri="{BB962C8B-B14F-4D97-AF65-F5344CB8AC3E}">
        <p14:creationId xmlns:p14="http://schemas.microsoft.com/office/powerpoint/2010/main" val="256080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yellow Walkman story works here</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9</a:t>
            </a:fld>
            <a:endParaRPr lang="en-US" dirty="0"/>
          </a:p>
        </p:txBody>
      </p:sp>
    </p:spTree>
    <p:extLst>
      <p:ext uri="{BB962C8B-B14F-4D97-AF65-F5344CB8AC3E}">
        <p14:creationId xmlns:p14="http://schemas.microsoft.com/office/powerpoint/2010/main" val="197499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questions help you identify the problem, and then the solution.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10</a:t>
            </a:fld>
            <a:endParaRPr lang="en-US" dirty="0"/>
          </a:p>
        </p:txBody>
      </p:sp>
    </p:spTree>
    <p:extLst>
      <p:ext uri="{BB962C8B-B14F-4D97-AF65-F5344CB8AC3E}">
        <p14:creationId xmlns:p14="http://schemas.microsoft.com/office/powerpoint/2010/main" val="3400503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11</a:t>
            </a:fld>
            <a:endParaRPr lang="en-US" dirty="0"/>
          </a:p>
        </p:txBody>
      </p:sp>
    </p:spTree>
    <p:extLst>
      <p:ext uri="{BB962C8B-B14F-4D97-AF65-F5344CB8AC3E}">
        <p14:creationId xmlns:p14="http://schemas.microsoft.com/office/powerpoint/2010/main" val="311606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12</a:t>
            </a:fld>
            <a:endParaRPr lang="en-US" dirty="0"/>
          </a:p>
        </p:txBody>
      </p:sp>
    </p:spTree>
    <p:extLst>
      <p:ext uri="{BB962C8B-B14F-4D97-AF65-F5344CB8AC3E}">
        <p14:creationId xmlns:p14="http://schemas.microsoft.com/office/powerpoint/2010/main" val="3427271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looks a lot like others, right? Yes, agile uses similar concepts, as do waterfall and </a:t>
            </a:r>
            <a:r>
              <a:rPr lang="en-US" dirty="0" err="1"/>
              <a:t>Demming</a:t>
            </a:r>
            <a:r>
              <a:rPr lang="en-US" dirty="0"/>
              <a:t>. The difference is in what each framework focuses on.</a:t>
            </a:r>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15</a:t>
            </a:fld>
            <a:endParaRPr lang="en-US" dirty="0"/>
          </a:p>
        </p:txBody>
      </p:sp>
    </p:spTree>
    <p:extLst>
      <p:ext uri="{BB962C8B-B14F-4D97-AF65-F5344CB8AC3E}">
        <p14:creationId xmlns:p14="http://schemas.microsoft.com/office/powerpoint/2010/main" val="46055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C112EAA-B504-4DE4-86AF-9234CC185AA8}" type="slidenum">
              <a:rPr lang="en-US" smtClean="0"/>
              <a:t>16</a:t>
            </a:fld>
            <a:endParaRPr lang="en-US" dirty="0"/>
          </a:p>
        </p:txBody>
      </p:sp>
    </p:spTree>
    <p:extLst>
      <p:ext uri="{BB962C8B-B14F-4D97-AF65-F5344CB8AC3E}">
        <p14:creationId xmlns:p14="http://schemas.microsoft.com/office/powerpoint/2010/main" val="2056307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198E66DD-51B1-4BF7-9539-DEA51BFAEFD8}" type="datetime1">
              <a:rPr lang="en-US" smtClean="0"/>
              <a:t>9/19/2021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A6260-7573-4697-9E59-AA19A1D5C255}" type="datetime1">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AB049DE4-AD7B-432F-9E35-775F5F8CC6AD}" type="datetime1">
              <a:rPr lang="en-US" smtClean="0"/>
              <a:t>9/19/2021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204F4-028A-4A36-B306-1FBAFF258B24}" type="datetime1">
              <a:rPr lang="en-US" smtClean="0"/>
              <a:t>9/19/2021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A7569E6D-812C-4C70-BB51-98F32992DB43}" type="datetime1">
              <a:rPr lang="en-US" smtClean="0"/>
              <a:t>9/19/2021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F10287DF-640A-4181-8B82-4913718EF244}" type="datetime1">
              <a:rPr lang="en-US" smtClean="0"/>
              <a:t>9/19/2021</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C74BE3E1-3173-4AB6-90EF-CE84B9FBD77E}" type="datetime1">
              <a:rPr lang="en-US" smtClean="0"/>
              <a:t>9/19/2021</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46D357-68ED-48AA-AC18-9CC27DEA9490}" type="datetime1">
              <a:rPr lang="en-US" smtClean="0"/>
              <a:t>9/19/2021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CC8BAEE-D0AF-4323-A024-1416F995B386}" type="datetime1">
              <a:rPr lang="en-US" smtClean="0"/>
              <a:t>9/19/2021</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36E0D4-CA65-4DD1-8546-2CC4E75B8B9D}" type="datetime1">
              <a:rPr lang="en-US" smtClean="0"/>
              <a:t>9/19/2021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C19DEFE7-E1FA-4CA7-8A5A-F9AB210CE638}" type="datetime1">
              <a:rPr lang="en-US" smtClean="0"/>
              <a:t>9/19/2021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FD1E3FCC-785C-4EC4-B782-9133218B75DD}" type="datetime1">
              <a:rPr lang="en-US" smtClean="0"/>
              <a:t>9/19/2021</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gnWj97CEjeo?feature=oembed"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flickr.com/photos/86197159@N00/with/517283869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svg"/><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2.svg"/><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E90C9789-8898-4FEC-BED9-27A7D6375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89153D07-52E5-4D47-B7D3-59D3AEBCE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3" name="Freeform 5">
              <a:extLst>
                <a:ext uri="{FF2B5EF4-FFF2-40B4-BE49-F238E27FC236}">
                  <a16:creationId xmlns:a16="http://schemas.microsoft.com/office/drawing/2014/main" id="{027BE9E0-BC0A-4047-A9F3-FEE382941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28516BE5-9FF5-4AEB-A961-87CAA86D7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CD9AC01B-ED21-4897-8502-6C9F3C8376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02488C1-A326-4736-9090-A782CE18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9">
              <a:extLst>
                <a:ext uri="{FF2B5EF4-FFF2-40B4-BE49-F238E27FC236}">
                  <a16:creationId xmlns:a16="http://schemas.microsoft.com/office/drawing/2014/main" id="{A19BF381-8A69-4838-985C-B6A75AB9E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0">
              <a:extLst>
                <a:ext uri="{FF2B5EF4-FFF2-40B4-BE49-F238E27FC236}">
                  <a16:creationId xmlns:a16="http://schemas.microsoft.com/office/drawing/2014/main" id="{6174A2B7-42B9-4604-ADB8-C0390ABD5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85597E73-3E99-4AA6-95B7-CCC340643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3EC32C20-5ED7-4B71-84A2-33F1928DE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3">
              <a:extLst>
                <a:ext uri="{FF2B5EF4-FFF2-40B4-BE49-F238E27FC236}">
                  <a16:creationId xmlns:a16="http://schemas.microsoft.com/office/drawing/2014/main" id="{CEB02A33-615B-47C2-A3A1-79CEFCE38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4">
              <a:extLst>
                <a:ext uri="{FF2B5EF4-FFF2-40B4-BE49-F238E27FC236}">
                  <a16:creationId xmlns:a16="http://schemas.microsoft.com/office/drawing/2014/main" id="{A817D172-34FE-44A0-8FE7-2DE53F9515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015DF00F-1666-4048-817A-9598EB3248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2CC138E0-9CAE-42D1-AEC0-4905ABBAF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7">
              <a:extLst>
                <a:ext uri="{FF2B5EF4-FFF2-40B4-BE49-F238E27FC236}">
                  <a16:creationId xmlns:a16="http://schemas.microsoft.com/office/drawing/2014/main" id="{84BD67A0-AD60-4697-9B64-60CD44B22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a:extLst>
                <a:ext uri="{FF2B5EF4-FFF2-40B4-BE49-F238E27FC236}">
                  <a16:creationId xmlns:a16="http://schemas.microsoft.com/office/drawing/2014/main" id="{F80EDFB0-2145-435B-90B7-DA5F2B635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9">
              <a:extLst>
                <a:ext uri="{FF2B5EF4-FFF2-40B4-BE49-F238E27FC236}">
                  <a16:creationId xmlns:a16="http://schemas.microsoft.com/office/drawing/2014/main" id="{A4E59382-4DEE-4AC7-8446-2416D176CD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0">
              <a:extLst>
                <a:ext uri="{FF2B5EF4-FFF2-40B4-BE49-F238E27FC236}">
                  <a16:creationId xmlns:a16="http://schemas.microsoft.com/office/drawing/2014/main" id="{55D26D19-6E95-4DBB-9C93-34AF9AD16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1">
              <a:extLst>
                <a:ext uri="{FF2B5EF4-FFF2-40B4-BE49-F238E27FC236}">
                  <a16:creationId xmlns:a16="http://schemas.microsoft.com/office/drawing/2014/main" id="{EE5A8A25-AF2F-45A2-8C83-777501F678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2">
              <a:extLst>
                <a:ext uri="{FF2B5EF4-FFF2-40B4-BE49-F238E27FC236}">
                  <a16:creationId xmlns:a16="http://schemas.microsoft.com/office/drawing/2014/main" id="{5165BC0D-45A1-45A5-AAC9-6EEC27CF72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a:extLst>
                <a:ext uri="{FF2B5EF4-FFF2-40B4-BE49-F238E27FC236}">
                  <a16:creationId xmlns:a16="http://schemas.microsoft.com/office/drawing/2014/main" id="{4F1DD539-EB18-4BEC-BF0D-106B762AE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 name="Picture 6" descr="Vibrant digital network">
            <a:extLst>
              <a:ext uri="{FF2B5EF4-FFF2-40B4-BE49-F238E27FC236}">
                <a16:creationId xmlns:a16="http://schemas.microsoft.com/office/drawing/2014/main" id="{69BF109D-0F72-4D6F-99D8-108716BCCCBE}"/>
              </a:ext>
            </a:extLst>
          </p:cNvPr>
          <p:cNvPicPr>
            <a:picLocks noChangeAspect="1"/>
          </p:cNvPicPr>
          <p:nvPr/>
        </p:nvPicPr>
        <p:blipFill rotWithShape="1">
          <a:blip r:embed="rId2">
            <a:duotone>
              <a:schemeClr val="accent1">
                <a:shade val="45000"/>
                <a:satMod val="135000"/>
              </a:schemeClr>
              <a:prstClr val="white"/>
            </a:duotone>
          </a:blip>
          <a:srcRect l="13955" r="12269" b="-1"/>
          <a:stretch/>
        </p:blipFill>
        <p:spPr>
          <a:xfrm>
            <a:off x="20" y="227"/>
            <a:ext cx="12191675" cy="6858000"/>
          </a:xfrm>
          <a:prstGeom prst="rect">
            <a:avLst/>
          </a:prstGeom>
        </p:spPr>
      </p:pic>
      <p:grpSp>
        <p:nvGrpSpPr>
          <p:cNvPr id="93" name="Group 92">
            <a:extLst>
              <a:ext uri="{FF2B5EF4-FFF2-40B4-BE49-F238E27FC236}">
                <a16:creationId xmlns:a16="http://schemas.microsoft.com/office/drawing/2014/main" id="{311F8D4F-0F0F-4E68-80C6-05F8FC8B1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4" name="Rectangle 93">
              <a:extLst>
                <a:ext uri="{FF2B5EF4-FFF2-40B4-BE49-F238E27FC236}">
                  <a16:creationId xmlns:a16="http://schemas.microsoft.com/office/drawing/2014/main" id="{2C88A4A2-49A3-4B71-89F7-FBB6CDFE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39">
              <a:extLst>
                <a:ext uri="{FF2B5EF4-FFF2-40B4-BE49-F238E27FC236}">
                  <a16:creationId xmlns:a16="http://schemas.microsoft.com/office/drawing/2014/main" id="{D9655F80-B020-45DF-8854-E66FE5CE8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147E35-2CC4-4188-845B-72F2A29C8A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ABB0730-2587-4B90-A7D0-014A197B5D23}"/>
              </a:ext>
            </a:extLst>
          </p:cNvPr>
          <p:cNvSpPr>
            <a:spLocks noGrp="1"/>
          </p:cNvSpPr>
          <p:nvPr>
            <p:ph type="ctrTitle"/>
          </p:nvPr>
        </p:nvSpPr>
        <p:spPr>
          <a:xfrm>
            <a:off x="1759236" y="2075504"/>
            <a:ext cx="8679915" cy="1748729"/>
          </a:xfrm>
        </p:spPr>
        <p:txBody>
          <a:bodyPr>
            <a:normAutofit/>
          </a:bodyPr>
          <a:lstStyle/>
          <a:p>
            <a:r>
              <a:rPr lang="en-US"/>
              <a:t>Design Thinking</a:t>
            </a:r>
            <a:endParaRPr lang="en-CA"/>
          </a:p>
        </p:txBody>
      </p:sp>
      <p:sp>
        <p:nvSpPr>
          <p:cNvPr id="3" name="Subtitle 2">
            <a:extLst>
              <a:ext uri="{FF2B5EF4-FFF2-40B4-BE49-F238E27FC236}">
                <a16:creationId xmlns:a16="http://schemas.microsoft.com/office/drawing/2014/main" id="{C2F49DF1-D85E-4906-A651-B26906F4C2C5}"/>
              </a:ext>
            </a:extLst>
          </p:cNvPr>
          <p:cNvSpPr>
            <a:spLocks noGrp="1"/>
          </p:cNvSpPr>
          <p:nvPr>
            <p:ph type="subTitle" idx="1"/>
          </p:nvPr>
        </p:nvSpPr>
        <p:spPr>
          <a:xfrm>
            <a:off x="1759237" y="3906266"/>
            <a:ext cx="8673427" cy="1322587"/>
          </a:xfrm>
        </p:spPr>
        <p:txBody>
          <a:bodyPr>
            <a:normAutofit/>
          </a:bodyPr>
          <a:lstStyle/>
          <a:p>
            <a:endParaRPr lang="en-CA"/>
          </a:p>
        </p:txBody>
      </p:sp>
    </p:spTree>
    <p:extLst>
      <p:ext uri="{BB962C8B-B14F-4D97-AF65-F5344CB8AC3E}">
        <p14:creationId xmlns:p14="http://schemas.microsoft.com/office/powerpoint/2010/main" val="33279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0456-ADF1-4BD5-932D-C3707ED8E740}"/>
              </a:ext>
            </a:extLst>
          </p:cNvPr>
          <p:cNvSpPr>
            <a:spLocks noGrp="1"/>
          </p:cNvSpPr>
          <p:nvPr>
            <p:ph type="title"/>
          </p:nvPr>
        </p:nvSpPr>
        <p:spPr/>
        <p:txBody>
          <a:bodyPr/>
          <a:lstStyle/>
          <a:p>
            <a:r>
              <a:rPr lang="en-US" dirty="0"/>
              <a:t>Questions with emphasis on empathy</a:t>
            </a:r>
            <a:endParaRPr lang="en-CA" dirty="0"/>
          </a:p>
        </p:txBody>
      </p:sp>
      <p:sp>
        <p:nvSpPr>
          <p:cNvPr id="3" name="Content Placeholder 2">
            <a:extLst>
              <a:ext uri="{FF2B5EF4-FFF2-40B4-BE49-F238E27FC236}">
                <a16:creationId xmlns:a16="http://schemas.microsoft.com/office/drawing/2014/main" id="{AF560201-335C-4EA2-A98E-96D736CB4274}"/>
              </a:ext>
            </a:extLst>
          </p:cNvPr>
          <p:cNvSpPr>
            <a:spLocks noGrp="1"/>
          </p:cNvSpPr>
          <p:nvPr>
            <p:ph idx="1"/>
          </p:nvPr>
        </p:nvSpPr>
        <p:spPr/>
        <p:txBody>
          <a:bodyPr/>
          <a:lstStyle/>
          <a:p>
            <a:r>
              <a:rPr lang="en-US" dirty="0"/>
              <a:t>Tell me about your experience in this problem</a:t>
            </a:r>
          </a:p>
          <a:p>
            <a:r>
              <a:rPr lang="en-US" dirty="0"/>
              <a:t>What was the hardest part?</a:t>
            </a:r>
          </a:p>
          <a:p>
            <a:r>
              <a:rPr lang="en-US" dirty="0"/>
              <a:t>Why was it the hardest part?</a:t>
            </a:r>
          </a:p>
          <a:p>
            <a:r>
              <a:rPr lang="en-US" dirty="0"/>
              <a:t>Did you solve it? How?</a:t>
            </a:r>
          </a:p>
          <a:p>
            <a:r>
              <a:rPr lang="en-US" dirty="0"/>
              <a:t>How is it working now?</a:t>
            </a:r>
            <a:endParaRPr lang="en-CA" dirty="0"/>
          </a:p>
        </p:txBody>
      </p:sp>
    </p:spTree>
    <p:extLst>
      <p:ext uri="{BB962C8B-B14F-4D97-AF65-F5344CB8AC3E}">
        <p14:creationId xmlns:p14="http://schemas.microsoft.com/office/powerpoint/2010/main" val="19237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Design thinking framework - Empathize</a:t>
            </a:r>
            <a:endParaRPr lang="en-CA" dirty="0"/>
          </a:p>
        </p:txBody>
      </p:sp>
      <p:graphicFrame>
        <p:nvGraphicFramePr>
          <p:cNvPr id="6" name="Content Placeholder 3" descr="Empathize&#10; Who are the users?&#10; What do they care about?&#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2706704177"/>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037998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Define</a:t>
            </a:r>
            <a:endParaRPr lang="en-CA" dirty="0"/>
          </a:p>
        </p:txBody>
      </p:sp>
      <p:graphicFrame>
        <p:nvGraphicFramePr>
          <p:cNvPr id="6" name="Content Placeholder 3" descr="You got the insight&#10;You have the POV of customers&#10;You now need to know what they need&#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443395482"/>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2370190B-874C-466F-A46E-37EEB5C9D2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4551" y="3933421"/>
            <a:ext cx="914400" cy="914400"/>
          </a:xfrm>
          <a:prstGeom prst="rect">
            <a:avLst/>
          </a:prstGeom>
        </p:spPr>
      </p:pic>
    </p:spTree>
    <p:extLst>
      <p:ext uri="{BB962C8B-B14F-4D97-AF65-F5344CB8AC3E}">
        <p14:creationId xmlns:p14="http://schemas.microsoft.com/office/powerpoint/2010/main" val="31313262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BD03D-D21C-4960-A868-D4AE5A084A7C}"/>
              </a:ext>
            </a:extLst>
          </p:cNvPr>
          <p:cNvSpPr>
            <a:spLocks noGrp="1"/>
          </p:cNvSpPr>
          <p:nvPr>
            <p:ph type="title"/>
          </p:nvPr>
        </p:nvSpPr>
        <p:spPr/>
        <p:txBody>
          <a:bodyPr/>
          <a:lstStyle/>
          <a:p>
            <a:r>
              <a:rPr lang="en-US" dirty="0"/>
              <a:t>Create a problem statement</a:t>
            </a:r>
            <a:endParaRPr lang="en-CA" dirty="0"/>
          </a:p>
        </p:txBody>
      </p:sp>
      <p:sp>
        <p:nvSpPr>
          <p:cNvPr id="3" name="Content Placeholder 2">
            <a:extLst>
              <a:ext uri="{FF2B5EF4-FFF2-40B4-BE49-F238E27FC236}">
                <a16:creationId xmlns:a16="http://schemas.microsoft.com/office/drawing/2014/main" id="{41701A3E-7118-484F-A318-CB2F73ED4A0E}"/>
              </a:ext>
            </a:extLst>
          </p:cNvPr>
          <p:cNvSpPr>
            <a:spLocks noGrp="1"/>
          </p:cNvSpPr>
          <p:nvPr>
            <p:ph idx="1"/>
          </p:nvPr>
        </p:nvSpPr>
        <p:spPr/>
        <p:txBody>
          <a:bodyPr/>
          <a:lstStyle/>
          <a:p>
            <a:r>
              <a:rPr lang="en-US" dirty="0"/>
              <a:t>A statement that defines your customer’s (and your) goal</a:t>
            </a:r>
          </a:p>
          <a:p>
            <a:r>
              <a:rPr lang="en-US" dirty="0"/>
              <a:t>It has to be specific to the insight you gain</a:t>
            </a:r>
          </a:p>
          <a:p>
            <a:r>
              <a:rPr lang="en-US" dirty="0"/>
              <a:t>It has to be general enough to allow room for your innovation</a:t>
            </a:r>
            <a:endParaRPr lang="en-CA" dirty="0"/>
          </a:p>
        </p:txBody>
      </p:sp>
    </p:spTree>
    <p:extLst>
      <p:ext uri="{BB962C8B-B14F-4D97-AF65-F5344CB8AC3E}">
        <p14:creationId xmlns:p14="http://schemas.microsoft.com/office/powerpoint/2010/main" val="367387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B4638-2FD9-4DCF-8667-4F1499A72294}"/>
              </a:ext>
            </a:extLst>
          </p:cNvPr>
          <p:cNvSpPr>
            <a:spLocks noGrp="1"/>
          </p:cNvSpPr>
          <p:nvPr>
            <p:ph type="title"/>
          </p:nvPr>
        </p:nvSpPr>
        <p:spPr/>
        <p:txBody>
          <a:bodyPr/>
          <a:lstStyle/>
          <a:p>
            <a:r>
              <a:rPr lang="en-US" dirty="0"/>
              <a:t>Let’s make one</a:t>
            </a:r>
            <a:endParaRPr lang="en-CA" dirty="0"/>
          </a:p>
        </p:txBody>
      </p:sp>
      <p:sp>
        <p:nvSpPr>
          <p:cNvPr id="3" name="Content Placeholder 2">
            <a:extLst>
              <a:ext uri="{FF2B5EF4-FFF2-40B4-BE49-F238E27FC236}">
                <a16:creationId xmlns:a16="http://schemas.microsoft.com/office/drawing/2014/main" id="{55B94950-20FD-4F99-813C-6A9A269C93FF}"/>
              </a:ext>
            </a:extLst>
          </p:cNvPr>
          <p:cNvSpPr>
            <a:spLocks noGrp="1"/>
          </p:cNvSpPr>
          <p:nvPr>
            <p:ph idx="1"/>
          </p:nvPr>
        </p:nvSpPr>
        <p:spPr/>
        <p:txBody>
          <a:bodyPr>
            <a:normAutofit lnSpcReduction="10000"/>
          </a:bodyPr>
          <a:lstStyle/>
          <a:p>
            <a:r>
              <a:rPr lang="en-US" dirty="0"/>
              <a:t>Read the excerpt below, and in your group, make a problem statement.</a:t>
            </a:r>
          </a:p>
          <a:p>
            <a:r>
              <a:rPr lang="en-US" dirty="0"/>
              <a:t>Remember that it must be broad enough to address a need, but specific enough to make it achievable</a:t>
            </a:r>
          </a:p>
          <a:p>
            <a:r>
              <a:rPr lang="en-CA" dirty="0"/>
              <a:t>Road Tech Inc is a company that develops GIS software for coordinating road construction and renovation projects. Companies involved in road works coordinate their efforts to ensure traffic flow is not heavily compromised during the works. Through this tool, an end user can highlight sections of road that are closed for work, the detour to which traffic will be directed, and the dates of work, on a map using the GIS application programming interface. This can be used by construction companies, municipal and provincial governments, and businesses affected by the software.</a:t>
            </a:r>
          </a:p>
        </p:txBody>
      </p:sp>
    </p:spTree>
    <p:extLst>
      <p:ext uri="{BB962C8B-B14F-4D97-AF65-F5344CB8AC3E}">
        <p14:creationId xmlns:p14="http://schemas.microsoft.com/office/powerpoint/2010/main" val="273132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Design thinking framework - Define</a:t>
            </a:r>
            <a:endParaRPr lang="en-CA" dirty="0"/>
          </a:p>
        </p:txBody>
      </p:sp>
      <p:graphicFrame>
        <p:nvGraphicFramePr>
          <p:cNvPr id="6" name="Content Placeholder 3" descr="Empathize&#10; Who are the users?&#10; What do they care about?&#10;Define&#10; What are they looking for?&#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2438443287"/>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14770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Ideate</a:t>
            </a:r>
            <a:endParaRPr lang="en-CA" dirty="0"/>
          </a:p>
        </p:txBody>
      </p:sp>
      <p:graphicFrame>
        <p:nvGraphicFramePr>
          <p:cNvPr id="6" name="Content Placeholder 3" descr="Now you know the problem&#10;Time to come up with a solution&#10;How?&#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2750607718"/>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2370190B-874C-466F-A46E-37EEB5C9D2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574551" y="3933421"/>
            <a:ext cx="914400" cy="914400"/>
          </a:xfrm>
          <a:prstGeom prst="rect">
            <a:avLst/>
          </a:prstGeom>
        </p:spPr>
      </p:pic>
    </p:spTree>
    <p:extLst>
      <p:ext uri="{BB962C8B-B14F-4D97-AF65-F5344CB8AC3E}">
        <p14:creationId xmlns:p14="http://schemas.microsoft.com/office/powerpoint/2010/main" val="201090188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168C7A80-ADD8-4170-A42C-8AF8BCF8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41005616-CF90-447B-8C84-AF70E6F86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7" name="Freeform 5">
              <a:extLst>
                <a:ext uri="{FF2B5EF4-FFF2-40B4-BE49-F238E27FC236}">
                  <a16:creationId xmlns:a16="http://schemas.microsoft.com/office/drawing/2014/main" id="{AB6145F2-5005-427C-804E-3F7FEDDAB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C860A4EB-6B59-4217-A7B7-7989676CC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319F1A68-43B5-48CB-A380-32F30BA76F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4161873B-E26E-4265-8AFC-354EF061E5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9">
              <a:extLst>
                <a:ext uri="{FF2B5EF4-FFF2-40B4-BE49-F238E27FC236}">
                  <a16:creationId xmlns:a16="http://schemas.microsoft.com/office/drawing/2014/main" id="{14F040D8-794D-40E8-87E6-3FED21FF3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a:extLst>
                <a:ext uri="{FF2B5EF4-FFF2-40B4-BE49-F238E27FC236}">
                  <a16:creationId xmlns:a16="http://schemas.microsoft.com/office/drawing/2014/main" id="{4DD2417B-697E-45B0-8338-4EB4B25F9A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a:extLst>
                <a:ext uri="{FF2B5EF4-FFF2-40B4-BE49-F238E27FC236}">
                  <a16:creationId xmlns:a16="http://schemas.microsoft.com/office/drawing/2014/main" id="{F641EFA4-D081-4B07-94CF-F6DB86926D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2">
              <a:extLst>
                <a:ext uri="{FF2B5EF4-FFF2-40B4-BE49-F238E27FC236}">
                  <a16:creationId xmlns:a16="http://schemas.microsoft.com/office/drawing/2014/main" id="{FB667BA5-CAFA-4800-B47F-6099FF3804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3">
              <a:extLst>
                <a:ext uri="{FF2B5EF4-FFF2-40B4-BE49-F238E27FC236}">
                  <a16:creationId xmlns:a16="http://schemas.microsoft.com/office/drawing/2014/main" id="{53FEC52B-4524-460F-90BA-DF9624E135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4">
              <a:extLst>
                <a:ext uri="{FF2B5EF4-FFF2-40B4-BE49-F238E27FC236}">
                  <a16:creationId xmlns:a16="http://schemas.microsoft.com/office/drawing/2014/main" id="{547A5A31-59F8-4BA2-A24E-412C4750A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a:extLst>
                <a:ext uri="{FF2B5EF4-FFF2-40B4-BE49-F238E27FC236}">
                  <a16:creationId xmlns:a16="http://schemas.microsoft.com/office/drawing/2014/main" id="{C395B6E0-4848-4243-AA25-F08CA10C0B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9087E6D9-C7BB-4F6B-BD40-1149B2A5B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7">
              <a:extLst>
                <a:ext uri="{FF2B5EF4-FFF2-40B4-BE49-F238E27FC236}">
                  <a16:creationId xmlns:a16="http://schemas.microsoft.com/office/drawing/2014/main" id="{8ECD0BCA-F244-41F6-BAA6-38F280795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8">
              <a:extLst>
                <a:ext uri="{FF2B5EF4-FFF2-40B4-BE49-F238E27FC236}">
                  <a16:creationId xmlns:a16="http://schemas.microsoft.com/office/drawing/2014/main" id="{C3BDD98D-6185-468E-9E22-23442D2D60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9">
              <a:extLst>
                <a:ext uri="{FF2B5EF4-FFF2-40B4-BE49-F238E27FC236}">
                  <a16:creationId xmlns:a16="http://schemas.microsoft.com/office/drawing/2014/main" id="{E5F55E93-CEF9-4016-B460-FADD2C16D2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0">
              <a:extLst>
                <a:ext uri="{FF2B5EF4-FFF2-40B4-BE49-F238E27FC236}">
                  <a16:creationId xmlns:a16="http://schemas.microsoft.com/office/drawing/2014/main" id="{F900635A-0E0C-4CD5-8A00-900FE1ED4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B3549423-E1F9-436A-B297-6F3357D09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2">
              <a:extLst>
                <a:ext uri="{FF2B5EF4-FFF2-40B4-BE49-F238E27FC236}">
                  <a16:creationId xmlns:a16="http://schemas.microsoft.com/office/drawing/2014/main" id="{DEF45E1C-4337-48A5-885C-235D08C8B7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3">
              <a:extLst>
                <a:ext uri="{FF2B5EF4-FFF2-40B4-BE49-F238E27FC236}">
                  <a16:creationId xmlns:a16="http://schemas.microsoft.com/office/drawing/2014/main" id="{C59995A1-AB0E-4628-AE78-C423036B8D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4E9174D5-7EF6-4E08-B504-F6E57E7066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D35DE40E-CD0E-4B21-91A7-7E079C290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D1B26C84-58AA-4435-9D21-F456F8B8E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4281677"/>
            <a:ext cx="8845667" cy="1771275"/>
            <a:chOff x="1669293" y="3893141"/>
            <a:chExt cx="8845667" cy="1771275"/>
          </a:xfrm>
        </p:grpSpPr>
        <p:sp>
          <p:nvSpPr>
            <p:cNvPr id="90" name="Isosceles Triangle 39">
              <a:extLst>
                <a:ext uri="{FF2B5EF4-FFF2-40B4-BE49-F238E27FC236}">
                  <a16:creationId xmlns:a16="http://schemas.microsoft.com/office/drawing/2014/main" id="{1ED56EBE-3F56-4121-A921-9A339A796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1E7FDAE-73FA-477E-8D4F-6B8241FAB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30C58DB-1013-48EF-8035-64A81E4009D8}"/>
              </a:ext>
            </a:extLst>
          </p:cNvPr>
          <p:cNvSpPr>
            <a:spLocks noGrp="1"/>
          </p:cNvSpPr>
          <p:nvPr>
            <p:ph type="title"/>
          </p:nvPr>
        </p:nvSpPr>
        <p:spPr>
          <a:xfrm>
            <a:off x="1759237" y="4368773"/>
            <a:ext cx="8673427" cy="1250384"/>
          </a:xfrm>
        </p:spPr>
        <p:txBody>
          <a:bodyPr>
            <a:normAutofit fontScale="90000"/>
          </a:bodyPr>
          <a:lstStyle/>
          <a:p>
            <a:r>
              <a:rPr lang="en-US" dirty="0"/>
              <a:t>How do you conduct a brainstorming session?</a:t>
            </a:r>
            <a:endParaRPr lang="en-CA" dirty="0"/>
          </a:p>
        </p:txBody>
      </p:sp>
      <p:graphicFrame>
        <p:nvGraphicFramePr>
          <p:cNvPr id="5" name="Content Placeholder 2" descr="Divergent thinking (solo)&#10; Consider any and every idea in your head&#10; Having the chance to think for yourself prevents &#10;Convergent thinking (team)&#10; Share your ideas with your team&#10; You can all mix and modify your individual ideas&#10;">
            <a:extLst>
              <a:ext uri="{FF2B5EF4-FFF2-40B4-BE49-F238E27FC236}">
                <a16:creationId xmlns:a16="http://schemas.microsoft.com/office/drawing/2014/main" id="{BF972FE4-3B8D-4912-AF0F-CB3B41D5B498}"/>
              </a:ext>
            </a:extLst>
          </p:cNvPr>
          <p:cNvGraphicFramePr>
            <a:graphicFrameLocks noGrp="1"/>
          </p:cNvGraphicFramePr>
          <p:nvPr>
            <p:ph idx="1"/>
            <p:extLst>
              <p:ext uri="{D42A27DB-BD31-4B8C-83A1-F6EECF244321}">
                <p14:modId xmlns:p14="http://schemas.microsoft.com/office/powerpoint/2010/main" val="2893743960"/>
              </p:ext>
            </p:extLst>
          </p:nvPr>
        </p:nvGraphicFramePr>
        <p:xfrm>
          <a:off x="1120775" y="803186"/>
          <a:ext cx="9950450" cy="3167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86759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67" name="Rectangle 42">
            <a:extLst>
              <a:ext uri="{FF2B5EF4-FFF2-40B4-BE49-F238E27FC236}">
                <a16:creationId xmlns:a16="http://schemas.microsoft.com/office/drawing/2014/main" id="{59C0AD34-689A-4954-B857-28A56A03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44">
            <a:extLst>
              <a:ext uri="{FF2B5EF4-FFF2-40B4-BE49-F238E27FC236}">
                <a16:creationId xmlns:a16="http://schemas.microsoft.com/office/drawing/2014/main" id="{2EF251E5-B061-410C-B249-58C685761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5820E53A-A780-41CF-9B04-52B707A56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9A337230-F2D4-4984-B33B-BD5732CA7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150374BA-0847-4D86-BDAD-B3616B48A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756B05EF-64B2-4E1A-BEE2-2C91CEE4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8EAC8528-3758-4668-AC4F-7A1ED80AA9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9C60E31E-3A6D-4751-A2B9-6D6BBD3F4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BDA3DA6A-3268-4B0F-AEE7-DAA73B1F39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2998BF04-8D3F-4A2A-99F5-4CA4E8CEA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0634B53A-D297-4948-A6D6-F6A97EA30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a:extLst>
                <a:ext uri="{FF2B5EF4-FFF2-40B4-BE49-F238E27FC236}">
                  <a16:creationId xmlns:a16="http://schemas.microsoft.com/office/drawing/2014/main" id="{4E8DB691-0BA0-400D-800A-75BC37742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AFAFDDA3-AC41-4CF2-94B8-57BB1C5E5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4A15B2B0-A771-4DFA-9D23-CB066DAE7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a:extLst>
                <a:ext uri="{FF2B5EF4-FFF2-40B4-BE49-F238E27FC236}">
                  <a16:creationId xmlns:a16="http://schemas.microsoft.com/office/drawing/2014/main" id="{6181A0C3-EE79-45C0-B2F7-3EFDF30C9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a:extLst>
                <a:ext uri="{FF2B5EF4-FFF2-40B4-BE49-F238E27FC236}">
                  <a16:creationId xmlns:a16="http://schemas.microsoft.com/office/drawing/2014/main" id="{15E0117B-FD22-48B9-9C77-A8B559036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a:extLst>
                <a:ext uri="{FF2B5EF4-FFF2-40B4-BE49-F238E27FC236}">
                  <a16:creationId xmlns:a16="http://schemas.microsoft.com/office/drawing/2014/main" id="{8E85FCEE-A313-4486-8C87-02810F693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a:extLst>
                <a:ext uri="{FF2B5EF4-FFF2-40B4-BE49-F238E27FC236}">
                  <a16:creationId xmlns:a16="http://schemas.microsoft.com/office/drawing/2014/main" id="{1C675BF2-101E-485B-8567-6DAC3E2E5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1">
              <a:extLst>
                <a:ext uri="{FF2B5EF4-FFF2-40B4-BE49-F238E27FC236}">
                  <a16:creationId xmlns:a16="http://schemas.microsoft.com/office/drawing/2014/main" id="{FB45911A-8248-42F7-B3EB-A00DB5720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2">
              <a:extLst>
                <a:ext uri="{FF2B5EF4-FFF2-40B4-BE49-F238E27FC236}">
                  <a16:creationId xmlns:a16="http://schemas.microsoft.com/office/drawing/2014/main" id="{5BB462F8-D1E7-49F8-BC68-C084D693D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3">
              <a:extLst>
                <a:ext uri="{FF2B5EF4-FFF2-40B4-BE49-F238E27FC236}">
                  <a16:creationId xmlns:a16="http://schemas.microsoft.com/office/drawing/2014/main" id="{A42670A7-31BD-4399-A52B-58F7DC2CD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4">
              <a:extLst>
                <a:ext uri="{FF2B5EF4-FFF2-40B4-BE49-F238E27FC236}">
                  <a16:creationId xmlns:a16="http://schemas.microsoft.com/office/drawing/2014/main" id="{9A3D52C0-9637-4872-BE90-954269A97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5">
              <a:extLst>
                <a:ext uri="{FF2B5EF4-FFF2-40B4-BE49-F238E27FC236}">
                  <a16:creationId xmlns:a16="http://schemas.microsoft.com/office/drawing/2014/main" id="{3C8A97F0-11E5-4091-BFF3-12036C2E2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Empty speech bubbles">
            <a:extLst>
              <a:ext uri="{FF2B5EF4-FFF2-40B4-BE49-F238E27FC236}">
                <a16:creationId xmlns:a16="http://schemas.microsoft.com/office/drawing/2014/main" id="{B54335F9-C49F-4A3A-BAFB-0177D256DAC1}"/>
              </a:ext>
            </a:extLst>
          </p:cNvPr>
          <p:cNvPicPr>
            <a:picLocks noChangeAspect="1"/>
          </p:cNvPicPr>
          <p:nvPr/>
        </p:nvPicPr>
        <p:blipFill rotWithShape="1">
          <a:blip r:embed="rId2"/>
          <a:srcRect t="5618" r="-1" b="10109"/>
          <a:stretch/>
        </p:blipFill>
        <p:spPr>
          <a:xfrm>
            <a:off x="20" y="227"/>
            <a:ext cx="12191675" cy="6858000"/>
          </a:xfrm>
          <a:prstGeom prst="rect">
            <a:avLst/>
          </a:prstGeom>
        </p:spPr>
      </p:pic>
      <p:sp>
        <p:nvSpPr>
          <p:cNvPr id="68" name="Rectangle 67">
            <a:extLst>
              <a:ext uri="{FF2B5EF4-FFF2-40B4-BE49-F238E27FC236}">
                <a16:creationId xmlns:a16="http://schemas.microsoft.com/office/drawing/2014/main" id="{0D46847E-DF7B-4BE5-BA10-97AFF961C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4042" y="1186483"/>
            <a:ext cx="8843596" cy="50541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27E50E2-800F-4574-8926-D1DB6891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9293" y="1776933"/>
            <a:ext cx="8845667" cy="35364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7384F-7797-47DC-B5F6-A73573EFABEF}"/>
              </a:ext>
            </a:extLst>
          </p:cNvPr>
          <p:cNvSpPr>
            <a:spLocks noGrp="1"/>
          </p:cNvSpPr>
          <p:nvPr>
            <p:ph type="title"/>
          </p:nvPr>
        </p:nvSpPr>
        <p:spPr>
          <a:xfrm>
            <a:off x="2077181" y="2358391"/>
            <a:ext cx="2714952" cy="2453676"/>
          </a:xfrm>
        </p:spPr>
        <p:txBody>
          <a:bodyPr>
            <a:normAutofit/>
          </a:bodyPr>
          <a:lstStyle/>
          <a:p>
            <a:r>
              <a:rPr lang="en-US"/>
              <a:t>Try it</a:t>
            </a:r>
            <a:endParaRPr lang="en-CA"/>
          </a:p>
        </p:txBody>
      </p:sp>
      <p:sp>
        <p:nvSpPr>
          <p:cNvPr id="3" name="Content Placeholder 2">
            <a:extLst>
              <a:ext uri="{FF2B5EF4-FFF2-40B4-BE49-F238E27FC236}">
                <a16:creationId xmlns:a16="http://schemas.microsoft.com/office/drawing/2014/main" id="{8115A546-A386-4920-9C55-08B6CAA7D1D6}"/>
              </a:ext>
            </a:extLst>
          </p:cNvPr>
          <p:cNvSpPr>
            <a:spLocks noGrp="1"/>
          </p:cNvSpPr>
          <p:nvPr>
            <p:ph idx="1"/>
          </p:nvPr>
        </p:nvSpPr>
        <p:spPr>
          <a:xfrm>
            <a:off x="5112160" y="1862274"/>
            <a:ext cx="5315742" cy="3368347"/>
          </a:xfrm>
        </p:spPr>
        <p:txBody>
          <a:bodyPr>
            <a:normAutofit/>
          </a:bodyPr>
          <a:lstStyle/>
          <a:p>
            <a:r>
              <a:rPr lang="en-US">
                <a:solidFill>
                  <a:srgbClr val="FFFFFE"/>
                </a:solidFill>
              </a:rPr>
              <a:t>Spend ten minutes away from the screen</a:t>
            </a:r>
          </a:p>
          <a:p>
            <a:r>
              <a:rPr lang="en-US">
                <a:solidFill>
                  <a:srgbClr val="FFFFFE"/>
                </a:solidFill>
              </a:rPr>
              <a:t>Look at your surroundings</a:t>
            </a:r>
          </a:p>
          <a:p>
            <a:r>
              <a:rPr lang="en-US">
                <a:solidFill>
                  <a:srgbClr val="FFFFFE"/>
                </a:solidFill>
              </a:rPr>
              <a:t>What can you think of when I say…</a:t>
            </a:r>
          </a:p>
          <a:p>
            <a:r>
              <a:rPr lang="en-US">
                <a:solidFill>
                  <a:srgbClr val="FFFFFE"/>
                </a:solidFill>
              </a:rPr>
              <a:t>Write them down</a:t>
            </a:r>
          </a:p>
          <a:p>
            <a:r>
              <a:rPr lang="en-US">
                <a:solidFill>
                  <a:srgbClr val="FFFFFE"/>
                </a:solidFill>
              </a:rPr>
              <a:t>Come back in ten minutes and join a breakout room</a:t>
            </a:r>
          </a:p>
          <a:p>
            <a:r>
              <a:rPr lang="en-US">
                <a:solidFill>
                  <a:srgbClr val="FFFFFE"/>
                </a:solidFill>
              </a:rPr>
              <a:t>Share your thoughts and come up with more as a team</a:t>
            </a:r>
            <a:endParaRPr lang="en-CA">
              <a:solidFill>
                <a:srgbClr val="FFFFFE"/>
              </a:solidFill>
            </a:endParaRPr>
          </a:p>
        </p:txBody>
      </p:sp>
      <p:sp>
        <p:nvSpPr>
          <p:cNvPr id="72" name="Isosceles Triangle 39">
            <a:extLst>
              <a:ext uri="{FF2B5EF4-FFF2-40B4-BE49-F238E27FC236}">
                <a16:creationId xmlns:a16="http://schemas.microsoft.com/office/drawing/2014/main" id="{7DC56226-648F-4399-93F6-94D24B604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85536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Design thinking framework - Ideate</a:t>
            </a:r>
            <a:endParaRPr lang="en-CA" dirty="0"/>
          </a:p>
        </p:txBody>
      </p:sp>
      <p:graphicFrame>
        <p:nvGraphicFramePr>
          <p:cNvPr id="6" name="Content Placeholder 3" descr="Empathize&#10; Who are the users?&#10; What do they care about?&#10;Define&#10; What are they looking for?&#10;Ideate&#10; What can we do about it?&#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3307424394"/>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94558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A30CB2A-A99D-4032-827D-E9F6E1D9229E}"/>
              </a:ext>
            </a:extLst>
          </p:cNvPr>
          <p:cNvSpPr>
            <a:spLocks noGrp="1"/>
          </p:cNvSpPr>
          <p:nvPr>
            <p:ph type="title"/>
          </p:nvPr>
        </p:nvSpPr>
        <p:spPr>
          <a:xfrm>
            <a:off x="2047793" y="5604251"/>
            <a:ext cx="8081960" cy="943954"/>
          </a:xfrm>
        </p:spPr>
        <p:txBody>
          <a:bodyPr vert="horz" lIns="228600" tIns="228600" rIns="228600" bIns="0" rtlCol="0" anchor="b">
            <a:normAutofit/>
          </a:bodyPr>
          <a:lstStyle/>
          <a:p>
            <a:pPr>
              <a:lnSpc>
                <a:spcPct val="80000"/>
              </a:lnSpc>
            </a:pPr>
            <a:r>
              <a:rPr lang="en-US" dirty="0">
                <a:solidFill>
                  <a:schemeClr val="tx2"/>
                </a:solidFill>
              </a:rPr>
              <a:t>Let us define design thinking</a:t>
            </a:r>
          </a:p>
        </p:txBody>
      </p:sp>
      <p:sp>
        <p:nvSpPr>
          <p:cNvPr id="6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What Is Design Thinking?">
            <a:hlinkClick r:id="" action="ppaction://media"/>
            <a:extLst>
              <a:ext uri="{FF2B5EF4-FFF2-40B4-BE49-F238E27FC236}">
                <a16:creationId xmlns:a16="http://schemas.microsoft.com/office/drawing/2014/main" id="{9BF8DCEB-8E57-4741-829E-5879AAE248BA}"/>
              </a:ext>
            </a:extLst>
          </p:cNvPr>
          <p:cNvPicPr>
            <a:picLocks noGrp="1" noRot="1" noChangeAspect="1"/>
          </p:cNvPicPr>
          <p:nvPr>
            <p:ph idx="1"/>
            <a:videoFile r:link="rId1"/>
          </p:nvPr>
        </p:nvPicPr>
        <p:blipFill>
          <a:blip r:embed="rId3"/>
          <a:stretch>
            <a:fillRect/>
          </a:stretch>
        </p:blipFill>
        <p:spPr>
          <a:xfrm>
            <a:off x="1585622" y="265427"/>
            <a:ext cx="9239371" cy="5220250"/>
          </a:xfrm>
          <a:prstGeom prst="rect">
            <a:avLst/>
          </a:prstGeom>
          <a:ln w="12700">
            <a:noFill/>
          </a:ln>
        </p:spPr>
      </p:pic>
    </p:spTree>
    <p:extLst>
      <p:ext uri="{BB962C8B-B14F-4D97-AF65-F5344CB8AC3E}">
        <p14:creationId xmlns:p14="http://schemas.microsoft.com/office/powerpoint/2010/main" val="12582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Prototype</a:t>
            </a:r>
            <a:endParaRPr lang="en-CA" dirty="0"/>
          </a:p>
        </p:txBody>
      </p:sp>
      <p:graphicFrame>
        <p:nvGraphicFramePr>
          <p:cNvPr id="6" name="Content Placeholder 3" descr="So you have an idea of what you need to do&#10;Do it&#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2172872541"/>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2370190B-874C-466F-A46E-37EEB5C9D2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574551" y="3933421"/>
            <a:ext cx="914400" cy="914400"/>
          </a:xfrm>
          <a:prstGeom prst="rect">
            <a:avLst/>
          </a:prstGeom>
        </p:spPr>
      </p:pic>
    </p:spTree>
    <p:extLst>
      <p:ext uri="{BB962C8B-B14F-4D97-AF65-F5344CB8AC3E}">
        <p14:creationId xmlns:p14="http://schemas.microsoft.com/office/powerpoint/2010/main" val="63338009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54A2-C696-491B-BBB9-EFBFAFCD10A1}"/>
              </a:ext>
            </a:extLst>
          </p:cNvPr>
          <p:cNvSpPr>
            <a:spLocks noGrp="1"/>
          </p:cNvSpPr>
          <p:nvPr>
            <p:ph type="title"/>
          </p:nvPr>
        </p:nvSpPr>
        <p:spPr/>
        <p:txBody>
          <a:bodyPr/>
          <a:lstStyle/>
          <a:p>
            <a:r>
              <a:rPr lang="en-US" dirty="0"/>
              <a:t>Prototyping</a:t>
            </a:r>
            <a:endParaRPr lang="en-CA" dirty="0"/>
          </a:p>
        </p:txBody>
      </p:sp>
      <p:sp>
        <p:nvSpPr>
          <p:cNvPr id="3" name="Content Placeholder 2">
            <a:extLst>
              <a:ext uri="{FF2B5EF4-FFF2-40B4-BE49-F238E27FC236}">
                <a16:creationId xmlns:a16="http://schemas.microsoft.com/office/drawing/2014/main" id="{3BFBE020-FB9D-4A0B-ABBC-89AFBEFEDEF9}"/>
              </a:ext>
            </a:extLst>
          </p:cNvPr>
          <p:cNvSpPr>
            <a:spLocks noGrp="1"/>
          </p:cNvSpPr>
          <p:nvPr>
            <p:ph idx="1"/>
          </p:nvPr>
        </p:nvSpPr>
        <p:spPr/>
        <p:txBody>
          <a:bodyPr/>
          <a:lstStyle/>
          <a:p>
            <a:r>
              <a:rPr lang="en-US" dirty="0"/>
              <a:t>Build a representation of your idea</a:t>
            </a:r>
          </a:p>
          <a:p>
            <a:r>
              <a:rPr lang="en-US" dirty="0"/>
              <a:t>It can be a full working model</a:t>
            </a:r>
          </a:p>
          <a:p>
            <a:r>
              <a:rPr lang="en-US" dirty="0"/>
              <a:t>It can also be a cardboard cutout</a:t>
            </a:r>
          </a:p>
          <a:p>
            <a:r>
              <a:rPr lang="en-US" dirty="0"/>
              <a:t>It can even be paper, or a drawing</a:t>
            </a:r>
            <a:endParaRPr lang="en-CA" dirty="0"/>
          </a:p>
        </p:txBody>
      </p:sp>
    </p:spTree>
    <p:extLst>
      <p:ext uri="{BB962C8B-B14F-4D97-AF65-F5344CB8AC3E}">
        <p14:creationId xmlns:p14="http://schemas.microsoft.com/office/powerpoint/2010/main" val="69990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a:extLst>
              <a:ext uri="{FF2B5EF4-FFF2-40B4-BE49-F238E27FC236}">
                <a16:creationId xmlns:a16="http://schemas.microsoft.com/office/drawing/2014/main" id="{160C1ED3-0AE2-4219-A0F0-DED364CA4C08}"/>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t="13459" r="-1" b="-1"/>
          <a:stretch/>
        </p:blipFill>
        <p:spPr>
          <a:xfrm>
            <a:off x="20" y="227"/>
            <a:ext cx="12191675" cy="6858000"/>
          </a:xfrm>
          <a:prstGeom prst="rect">
            <a:avLst/>
          </a:prstGeom>
        </p:spPr>
      </p:pic>
      <p:grpSp>
        <p:nvGrpSpPr>
          <p:cNvPr id="59" name="Group 58">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60" name="Rectangle 59">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A76CA5-9CCB-42F4-899F-1849E24B73DD}"/>
              </a:ext>
            </a:extLst>
          </p:cNvPr>
          <p:cNvSpPr>
            <a:spLocks noGrp="1"/>
          </p:cNvSpPr>
          <p:nvPr>
            <p:ph type="title"/>
          </p:nvPr>
        </p:nvSpPr>
        <p:spPr>
          <a:xfrm>
            <a:off x="3916043" y="2075504"/>
            <a:ext cx="4345588" cy="2042725"/>
          </a:xfrm>
        </p:spPr>
        <p:txBody>
          <a:bodyPr vert="horz" lIns="228600" tIns="228600" rIns="228600" bIns="0" rtlCol="0" anchor="b">
            <a:normAutofit/>
          </a:bodyPr>
          <a:lstStyle/>
          <a:p>
            <a:pPr>
              <a:lnSpc>
                <a:spcPct val="80000"/>
              </a:lnSpc>
            </a:pPr>
            <a:r>
              <a:rPr lang="en-US" sz="5400" dirty="0"/>
              <a:t>Prototype examples</a:t>
            </a:r>
          </a:p>
        </p:txBody>
      </p:sp>
      <p:sp>
        <p:nvSpPr>
          <p:cNvPr id="6" name="TextBox 5">
            <a:extLst>
              <a:ext uri="{FF2B5EF4-FFF2-40B4-BE49-F238E27FC236}">
                <a16:creationId xmlns:a16="http://schemas.microsoft.com/office/drawing/2014/main" id="{1740C4D3-4D92-455C-8FA5-383D4BF9C961}"/>
              </a:ext>
            </a:extLst>
          </p:cNvPr>
          <p:cNvSpPr txBox="1"/>
          <p:nvPr/>
        </p:nvSpPr>
        <p:spPr>
          <a:xfrm>
            <a:off x="6089052" y="6495089"/>
            <a:ext cx="3931774" cy="369332"/>
          </a:xfrm>
          <a:prstGeom prst="rect">
            <a:avLst/>
          </a:prstGeom>
          <a:noFill/>
        </p:spPr>
        <p:txBody>
          <a:bodyPr wrap="square" rtlCol="0">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Courtesy of Dr. John Nash via Flickr</a:t>
            </a:r>
            <a:endParaRPr lang="en-CA" dirty="0">
              <a:solidFill>
                <a:schemeClr val="bg1"/>
              </a:solidFill>
            </a:endParaRPr>
          </a:p>
        </p:txBody>
      </p:sp>
    </p:spTree>
    <p:extLst>
      <p:ext uri="{BB962C8B-B14F-4D97-AF65-F5344CB8AC3E}">
        <p14:creationId xmlns:p14="http://schemas.microsoft.com/office/powerpoint/2010/main" val="17497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AC99-3376-4AA6-B9AD-8D7E869BA3CB}"/>
              </a:ext>
            </a:extLst>
          </p:cNvPr>
          <p:cNvSpPr>
            <a:spLocks noGrp="1"/>
          </p:cNvSpPr>
          <p:nvPr>
            <p:ph type="title"/>
          </p:nvPr>
        </p:nvSpPr>
        <p:spPr/>
        <p:txBody>
          <a:bodyPr/>
          <a:lstStyle/>
          <a:p>
            <a:r>
              <a:rPr lang="en-US" dirty="0"/>
              <a:t>Why?</a:t>
            </a:r>
            <a:endParaRPr lang="en-CA" dirty="0"/>
          </a:p>
        </p:txBody>
      </p:sp>
      <p:sp>
        <p:nvSpPr>
          <p:cNvPr id="3" name="Content Placeholder 2">
            <a:extLst>
              <a:ext uri="{FF2B5EF4-FFF2-40B4-BE49-F238E27FC236}">
                <a16:creationId xmlns:a16="http://schemas.microsoft.com/office/drawing/2014/main" id="{606E2DCC-0F41-4621-BC47-62CD69CFBC8D}"/>
              </a:ext>
            </a:extLst>
          </p:cNvPr>
          <p:cNvSpPr>
            <a:spLocks noGrp="1"/>
          </p:cNvSpPr>
          <p:nvPr>
            <p:ph idx="1"/>
          </p:nvPr>
        </p:nvSpPr>
        <p:spPr/>
        <p:txBody>
          <a:bodyPr/>
          <a:lstStyle/>
          <a:p>
            <a:r>
              <a:rPr lang="en-US" dirty="0"/>
              <a:t>Explore how your idea will work</a:t>
            </a:r>
          </a:p>
          <a:p>
            <a:r>
              <a:rPr lang="en-US" dirty="0"/>
              <a:t>Show something to your customers</a:t>
            </a:r>
          </a:p>
          <a:p>
            <a:r>
              <a:rPr lang="en-US" dirty="0"/>
              <a:t>See their reactions to the prototype</a:t>
            </a:r>
          </a:p>
          <a:p>
            <a:endParaRPr lang="en-CA" dirty="0"/>
          </a:p>
        </p:txBody>
      </p:sp>
    </p:spTree>
    <p:extLst>
      <p:ext uri="{BB962C8B-B14F-4D97-AF65-F5344CB8AC3E}">
        <p14:creationId xmlns:p14="http://schemas.microsoft.com/office/powerpoint/2010/main" val="131537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E43D436-9D76-4479-B202-282AA3363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ED5FDDF-28FB-4871-BAF5-BC352B7065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0"/>
            <a:ext cx="12584114" cy="6853238"/>
            <a:chOff x="-417513" y="0"/>
            <a:chExt cx="12584114" cy="6853238"/>
          </a:xfrm>
        </p:grpSpPr>
        <p:sp>
          <p:nvSpPr>
            <p:cNvPr id="12" name="Freeform 5">
              <a:extLst>
                <a:ext uri="{FF2B5EF4-FFF2-40B4-BE49-F238E27FC236}">
                  <a16:creationId xmlns:a16="http://schemas.microsoft.com/office/drawing/2014/main" id="{5B7D8589-9CA0-4BA7-B315-7BA600BCB7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D0C97FEA-5238-47DE-9956-42F382C26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4A9B43-E0C5-483B-B15C-4022ECA49C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95BF8B62-C636-43AF-894B-0457A9F268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669F993C-7340-4413-87F8-A281668607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6EB881D7-3E2B-4490-BB0A-16E777AD9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52CE5935-55CA-4EB9-9A3D-100B75145F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CC6D6F8B-79F9-4F06-8A2D-7BABF0529B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DEF715FE-2D51-4CC6-AD82-306DA627C3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60E354CF-EF82-4609-8F48-2EFB01C279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FB9D2ACB-DE65-4053-BB6A-2DD575E12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275F112D-24B3-48F4-B2DB-FAB9E57C7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4224785A-F9F5-4670-880A-D7C6FBAB9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6767A8E2-1B21-4162-ACFD-4B70C14032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260829BA-C3E3-4388-B253-321C7F999A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7F195E9B-F7B2-48EE-ADF4-0FCA5767B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BD0E493A-B71F-4BD3-B6BC-84DC52C14C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C82D4841-AB36-409F-AD31-FF0FE10B4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A025D47F-C545-4969-97D8-A41AE0B2E3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CB1A3BE3-B4BA-4266-A08A-DC26E7CA6B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CC5D0E10-479B-45F0-9A6D-F38F3240A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1C83B81-6987-4FC4-B677-A4B21B289BF5}"/>
              </a:ext>
            </a:extLst>
          </p:cNvPr>
          <p:cNvSpPr>
            <a:spLocks noGrp="1"/>
          </p:cNvSpPr>
          <p:nvPr>
            <p:ph type="title"/>
          </p:nvPr>
        </p:nvSpPr>
        <p:spPr>
          <a:xfrm>
            <a:off x="7801092" y="2349925"/>
            <a:ext cx="3498979" cy="2456442"/>
          </a:xfrm>
        </p:spPr>
        <p:txBody>
          <a:bodyPr>
            <a:normAutofit/>
          </a:bodyPr>
          <a:lstStyle/>
          <a:p>
            <a:r>
              <a:rPr lang="en-US">
                <a:solidFill>
                  <a:schemeClr val="tx1"/>
                </a:solidFill>
              </a:rPr>
              <a:t>Remember</a:t>
            </a:r>
            <a:endParaRPr lang="en-CA">
              <a:solidFill>
                <a:schemeClr val="tx1"/>
              </a:solidFill>
            </a:endParaRPr>
          </a:p>
        </p:txBody>
      </p:sp>
      <p:graphicFrame>
        <p:nvGraphicFramePr>
          <p:cNvPr id="5" name="Content Placeholder 2" descr="It needs to look like the real thing&#10;It needs to resemble the minimum viable product&#10;">
            <a:extLst>
              <a:ext uri="{FF2B5EF4-FFF2-40B4-BE49-F238E27FC236}">
                <a16:creationId xmlns:a16="http://schemas.microsoft.com/office/drawing/2014/main" id="{1833C785-06C5-45A0-995D-02E01AA8AE03}"/>
              </a:ext>
            </a:extLst>
          </p:cNvPr>
          <p:cNvGraphicFramePr>
            <a:graphicFrameLocks noGrp="1"/>
          </p:cNvGraphicFramePr>
          <p:nvPr>
            <p:ph idx="1"/>
            <p:extLst>
              <p:ext uri="{D42A27DB-BD31-4B8C-83A1-F6EECF244321}">
                <p14:modId xmlns:p14="http://schemas.microsoft.com/office/powerpoint/2010/main" val="3953334367"/>
              </p:ext>
            </p:extLst>
          </p:nvPr>
        </p:nvGraphicFramePr>
        <p:xfrm>
          <a:off x="804672" y="798444"/>
          <a:ext cx="6007290" cy="5257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369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Design thinking framework - Prototype</a:t>
            </a:r>
            <a:endParaRPr lang="en-CA" dirty="0"/>
          </a:p>
        </p:txBody>
      </p:sp>
      <p:graphicFrame>
        <p:nvGraphicFramePr>
          <p:cNvPr id="6" name="Content Placeholder 3" descr="Empathize&#10; Who are the users?&#10; What do they care about?&#10;Define&#10; What are they looking for?&#10;Ideate&#10; What can we do about it?&#10;Prototype&#10; What should it look like?&#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512939077"/>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063739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Test</a:t>
            </a:r>
            <a:endParaRPr lang="en-CA" dirty="0"/>
          </a:p>
        </p:txBody>
      </p:sp>
      <p:graphicFrame>
        <p:nvGraphicFramePr>
          <p:cNvPr id="6" name="Content Placeholder 3" descr="Show and tell&#10;Review your design based on feedback&#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3131388380"/>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2370190B-874C-466F-A46E-37EEB5C9D25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574551" y="3933421"/>
            <a:ext cx="914400" cy="914400"/>
          </a:xfrm>
          <a:prstGeom prst="rect">
            <a:avLst/>
          </a:prstGeom>
        </p:spPr>
      </p:pic>
    </p:spTree>
    <p:extLst>
      <p:ext uri="{BB962C8B-B14F-4D97-AF65-F5344CB8AC3E}">
        <p14:creationId xmlns:p14="http://schemas.microsoft.com/office/powerpoint/2010/main" val="53482790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651E-8EBC-4962-8EBA-0D3FFEB5ECB1}"/>
              </a:ext>
            </a:extLst>
          </p:cNvPr>
          <p:cNvSpPr>
            <a:spLocks noGrp="1"/>
          </p:cNvSpPr>
          <p:nvPr>
            <p:ph type="title"/>
          </p:nvPr>
        </p:nvSpPr>
        <p:spPr/>
        <p:txBody>
          <a:bodyPr/>
          <a:lstStyle/>
          <a:p>
            <a:r>
              <a:rPr lang="en-US" dirty="0"/>
              <a:t>Rules of prototype testing</a:t>
            </a:r>
            <a:endParaRPr lang="en-CA" dirty="0"/>
          </a:p>
        </p:txBody>
      </p:sp>
      <p:sp>
        <p:nvSpPr>
          <p:cNvPr id="3" name="Content Placeholder 2">
            <a:extLst>
              <a:ext uri="{FF2B5EF4-FFF2-40B4-BE49-F238E27FC236}">
                <a16:creationId xmlns:a16="http://schemas.microsoft.com/office/drawing/2014/main" id="{8F13E825-D7BF-4811-A5E9-F0512C17FE32}"/>
              </a:ext>
            </a:extLst>
          </p:cNvPr>
          <p:cNvSpPr>
            <a:spLocks noGrp="1"/>
          </p:cNvSpPr>
          <p:nvPr>
            <p:ph idx="1"/>
          </p:nvPr>
        </p:nvSpPr>
        <p:spPr/>
        <p:txBody>
          <a:bodyPr/>
          <a:lstStyle/>
          <a:p>
            <a:r>
              <a:rPr lang="en-US" dirty="0"/>
              <a:t>DO NOT tell them how to work your prototype</a:t>
            </a:r>
          </a:p>
          <a:p>
            <a:r>
              <a:rPr lang="en-US" dirty="0"/>
              <a:t>A prototype is NOT A BABY</a:t>
            </a:r>
          </a:p>
          <a:p>
            <a:r>
              <a:rPr lang="en-US" dirty="0"/>
              <a:t>NO ONE </a:t>
            </a:r>
            <a:r>
              <a:rPr lang="en-US"/>
              <a:t>must know that </a:t>
            </a:r>
            <a:r>
              <a:rPr lang="en-US" dirty="0"/>
              <a:t>it is yours</a:t>
            </a:r>
            <a:endParaRPr lang="en-CA" dirty="0"/>
          </a:p>
        </p:txBody>
      </p:sp>
    </p:spTree>
    <p:extLst>
      <p:ext uri="{BB962C8B-B14F-4D97-AF65-F5344CB8AC3E}">
        <p14:creationId xmlns:p14="http://schemas.microsoft.com/office/powerpoint/2010/main" val="1652680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1FC3-9FE1-4B1C-97F5-4279C08EB183}"/>
              </a:ext>
            </a:extLst>
          </p:cNvPr>
          <p:cNvSpPr>
            <a:spLocks noGrp="1"/>
          </p:cNvSpPr>
          <p:nvPr>
            <p:ph type="title"/>
          </p:nvPr>
        </p:nvSpPr>
        <p:spPr/>
        <p:txBody>
          <a:bodyPr/>
          <a:lstStyle/>
          <a:p>
            <a:r>
              <a:rPr lang="en-US" dirty="0"/>
              <a:t>Questions to ask</a:t>
            </a:r>
            <a:endParaRPr lang="en-CA" dirty="0"/>
          </a:p>
        </p:txBody>
      </p:sp>
      <p:sp>
        <p:nvSpPr>
          <p:cNvPr id="3" name="Content Placeholder 2">
            <a:extLst>
              <a:ext uri="{FF2B5EF4-FFF2-40B4-BE49-F238E27FC236}">
                <a16:creationId xmlns:a16="http://schemas.microsoft.com/office/drawing/2014/main" id="{313629A5-3A0A-4127-815C-D49A40D376D8}"/>
              </a:ext>
            </a:extLst>
          </p:cNvPr>
          <p:cNvSpPr>
            <a:spLocks noGrp="1"/>
          </p:cNvSpPr>
          <p:nvPr>
            <p:ph idx="1"/>
          </p:nvPr>
        </p:nvSpPr>
        <p:spPr/>
        <p:txBody>
          <a:bodyPr/>
          <a:lstStyle/>
          <a:p>
            <a:r>
              <a:rPr lang="en-US" dirty="0"/>
              <a:t>Is this what you imagined?</a:t>
            </a:r>
          </a:p>
          <a:p>
            <a:r>
              <a:rPr lang="en-US" dirty="0"/>
              <a:t>What works for you?</a:t>
            </a:r>
          </a:p>
          <a:p>
            <a:r>
              <a:rPr lang="en-US" dirty="0"/>
              <a:t>What isn’t working?</a:t>
            </a:r>
          </a:p>
          <a:p>
            <a:r>
              <a:rPr lang="en-US" dirty="0"/>
              <a:t>How do you do things without this prototype?</a:t>
            </a:r>
          </a:p>
          <a:p>
            <a:endParaRPr lang="en-CA" dirty="0"/>
          </a:p>
        </p:txBody>
      </p:sp>
    </p:spTree>
    <p:extLst>
      <p:ext uri="{BB962C8B-B14F-4D97-AF65-F5344CB8AC3E}">
        <p14:creationId xmlns:p14="http://schemas.microsoft.com/office/powerpoint/2010/main" val="2947384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Design thinking framework - Test</a:t>
            </a:r>
            <a:endParaRPr lang="en-CA" dirty="0"/>
          </a:p>
        </p:txBody>
      </p:sp>
      <p:graphicFrame>
        <p:nvGraphicFramePr>
          <p:cNvPr id="6" name="Content Placeholder 3" descr="Empathize&#10; Who are the users?&#10; What do they care about?&#10;Define&#10; What are they looking for?&#10;Ideate&#10; What can we do about it?&#10;Prototype&#10; What should it look like?&#10;Test&#10; Do we have a solution on our hands?&#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401456240"/>
              </p:ext>
            </p:extLst>
          </p:nvPr>
        </p:nvGraphicFramePr>
        <p:xfrm>
          <a:off x="6901531" y="803186"/>
          <a:ext cx="4498789"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3587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8" name="Rectangle 8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8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2" name="Rectangle 91">
            <a:extLst>
              <a:ext uri="{FF2B5EF4-FFF2-40B4-BE49-F238E27FC236}">
                <a16:creationId xmlns:a16="http://schemas.microsoft.com/office/drawing/2014/main" id="{E90C9789-8898-4FEC-BED9-27A7D6375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9153D07-52E5-4D47-B7D3-59D3AEBCE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027BE9E0-BC0A-4047-A9F3-FEE382941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28516BE5-9FF5-4AEB-A961-87CAA86D7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7">
              <a:extLst>
                <a:ext uri="{FF2B5EF4-FFF2-40B4-BE49-F238E27FC236}">
                  <a16:creationId xmlns:a16="http://schemas.microsoft.com/office/drawing/2014/main" id="{CD9AC01B-ED21-4897-8502-6C9F3C8376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
              <a:extLst>
                <a:ext uri="{FF2B5EF4-FFF2-40B4-BE49-F238E27FC236}">
                  <a16:creationId xmlns:a16="http://schemas.microsoft.com/office/drawing/2014/main" id="{802488C1-A326-4736-9090-A782CE18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
              <a:extLst>
                <a:ext uri="{FF2B5EF4-FFF2-40B4-BE49-F238E27FC236}">
                  <a16:creationId xmlns:a16="http://schemas.microsoft.com/office/drawing/2014/main" id="{A19BF381-8A69-4838-985C-B6A75AB9E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
              <a:extLst>
                <a:ext uri="{FF2B5EF4-FFF2-40B4-BE49-F238E27FC236}">
                  <a16:creationId xmlns:a16="http://schemas.microsoft.com/office/drawing/2014/main" id="{6174A2B7-42B9-4604-ADB8-C0390ABD5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1">
              <a:extLst>
                <a:ext uri="{FF2B5EF4-FFF2-40B4-BE49-F238E27FC236}">
                  <a16:creationId xmlns:a16="http://schemas.microsoft.com/office/drawing/2014/main" id="{85597E73-3E99-4AA6-95B7-CCC340643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
              <a:extLst>
                <a:ext uri="{FF2B5EF4-FFF2-40B4-BE49-F238E27FC236}">
                  <a16:creationId xmlns:a16="http://schemas.microsoft.com/office/drawing/2014/main" id="{3EC32C20-5ED7-4B71-84A2-33F1928DE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CEB02A33-615B-47C2-A3A1-79CEFCE38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
              <a:extLst>
                <a:ext uri="{FF2B5EF4-FFF2-40B4-BE49-F238E27FC236}">
                  <a16:creationId xmlns:a16="http://schemas.microsoft.com/office/drawing/2014/main" id="{A817D172-34FE-44A0-8FE7-2DE53F9515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015DF00F-1666-4048-817A-9598EB3248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2CC138E0-9CAE-42D1-AEC0-4905ABBAF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84BD67A0-AD60-4697-9B64-60CD44B22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F80EDFB0-2145-435B-90B7-DA5F2B635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A4E59382-4DEE-4AC7-8446-2416D176CD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55D26D19-6E95-4DBB-9C93-34AF9AD16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EE5A8A25-AF2F-45A2-8C83-777501F678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
              <a:extLst>
                <a:ext uri="{FF2B5EF4-FFF2-40B4-BE49-F238E27FC236}">
                  <a16:creationId xmlns:a16="http://schemas.microsoft.com/office/drawing/2014/main" id="{5165BC0D-45A1-45A5-AAC9-6EEC27CF72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
              <a:extLst>
                <a:ext uri="{FF2B5EF4-FFF2-40B4-BE49-F238E27FC236}">
                  <a16:creationId xmlns:a16="http://schemas.microsoft.com/office/drawing/2014/main" id="{4F1DD539-EB18-4BEC-BF0D-106B762AE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Empty speech bubbles">
            <a:extLst>
              <a:ext uri="{FF2B5EF4-FFF2-40B4-BE49-F238E27FC236}">
                <a16:creationId xmlns:a16="http://schemas.microsoft.com/office/drawing/2014/main" id="{29C1BEB1-07CE-40BB-9362-179EEC91D831}"/>
              </a:ext>
            </a:extLst>
          </p:cNvPr>
          <p:cNvPicPr>
            <a:picLocks noChangeAspect="1"/>
          </p:cNvPicPr>
          <p:nvPr/>
        </p:nvPicPr>
        <p:blipFill rotWithShape="1">
          <a:blip r:embed="rId2"/>
          <a:srcRect t="5618" r="-1" b="10109"/>
          <a:stretch/>
        </p:blipFill>
        <p:spPr>
          <a:xfrm>
            <a:off x="20" y="227"/>
            <a:ext cx="12191675" cy="6858000"/>
          </a:xfrm>
          <a:prstGeom prst="rect">
            <a:avLst/>
          </a:prstGeom>
        </p:spPr>
      </p:pic>
      <p:grpSp>
        <p:nvGrpSpPr>
          <p:cNvPr id="115" name="Group 114">
            <a:extLst>
              <a:ext uri="{FF2B5EF4-FFF2-40B4-BE49-F238E27FC236}">
                <a16:creationId xmlns:a16="http://schemas.microsoft.com/office/drawing/2014/main" id="{311F8D4F-0F0F-4E68-80C6-05F8FC8B1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6" name="Rectangle 115">
              <a:extLst>
                <a:ext uri="{FF2B5EF4-FFF2-40B4-BE49-F238E27FC236}">
                  <a16:creationId xmlns:a16="http://schemas.microsoft.com/office/drawing/2014/main" id="{2C88A4A2-49A3-4B71-89F7-FBB6CDFE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39">
              <a:extLst>
                <a:ext uri="{FF2B5EF4-FFF2-40B4-BE49-F238E27FC236}">
                  <a16:creationId xmlns:a16="http://schemas.microsoft.com/office/drawing/2014/main" id="{D9655F80-B020-45DF-8854-E66FE5CE8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147E35-2CC4-4188-845B-72F2A29C8A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C0DF354-6D28-4257-9788-DA5ED228965B}"/>
              </a:ext>
            </a:extLst>
          </p:cNvPr>
          <p:cNvSpPr>
            <a:spLocks noGrp="1"/>
          </p:cNvSpPr>
          <p:nvPr>
            <p:ph type="title"/>
          </p:nvPr>
        </p:nvSpPr>
        <p:spPr>
          <a:xfrm>
            <a:off x="1759236" y="2075504"/>
            <a:ext cx="8679915" cy="1748729"/>
          </a:xfrm>
        </p:spPr>
        <p:txBody>
          <a:bodyPr vert="horz" lIns="228600" tIns="228600" rIns="228600" bIns="0" rtlCol="0" anchor="b">
            <a:normAutofit/>
          </a:bodyPr>
          <a:lstStyle/>
          <a:p>
            <a:pPr>
              <a:lnSpc>
                <a:spcPct val="80000"/>
              </a:lnSpc>
            </a:pPr>
            <a:r>
              <a:rPr lang="en-US" sz="5400"/>
              <a:t>We can do better:</a:t>
            </a:r>
          </a:p>
        </p:txBody>
      </p:sp>
      <p:sp>
        <p:nvSpPr>
          <p:cNvPr id="3" name="Content Placeholder 2">
            <a:extLst>
              <a:ext uri="{FF2B5EF4-FFF2-40B4-BE49-F238E27FC236}">
                <a16:creationId xmlns:a16="http://schemas.microsoft.com/office/drawing/2014/main" id="{69D10933-C9A0-426E-8738-A9A51F435273}"/>
              </a:ext>
            </a:extLst>
          </p:cNvPr>
          <p:cNvSpPr>
            <a:spLocks noGrp="1"/>
          </p:cNvSpPr>
          <p:nvPr>
            <p:ph idx="1"/>
          </p:nvPr>
        </p:nvSpPr>
        <p:spPr>
          <a:xfrm>
            <a:off x="1759237" y="3906266"/>
            <a:ext cx="8673427" cy="1322587"/>
          </a:xfrm>
        </p:spPr>
        <p:txBody>
          <a:bodyPr vert="horz" lIns="91440" tIns="0" rIns="91440" bIns="45720" rtlCol="0">
            <a:normAutofit/>
          </a:bodyPr>
          <a:lstStyle/>
          <a:p>
            <a:pPr marL="0" indent="0" algn="ctr">
              <a:lnSpc>
                <a:spcPct val="100000"/>
              </a:lnSpc>
              <a:buNone/>
            </a:pPr>
            <a:r>
              <a:rPr lang="en-US">
                <a:solidFill>
                  <a:srgbClr val="FFFEFF"/>
                </a:solidFill>
              </a:rPr>
              <a:t>Get into groups and come up with a 30-second definition of design thinking</a:t>
            </a:r>
          </a:p>
        </p:txBody>
      </p:sp>
    </p:spTree>
    <p:extLst>
      <p:ext uri="{BB962C8B-B14F-4D97-AF65-F5344CB8AC3E}">
        <p14:creationId xmlns:p14="http://schemas.microsoft.com/office/powerpoint/2010/main" val="20281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621-B38E-45CF-A64E-399B98476214}"/>
              </a:ext>
            </a:extLst>
          </p:cNvPr>
          <p:cNvSpPr>
            <a:spLocks noGrp="1"/>
          </p:cNvSpPr>
          <p:nvPr>
            <p:ph type="title"/>
          </p:nvPr>
        </p:nvSpPr>
        <p:spPr/>
        <p:txBody>
          <a:bodyPr/>
          <a:lstStyle/>
          <a:p>
            <a:r>
              <a:rPr lang="en-US" dirty="0"/>
              <a:t>Your definitions</a:t>
            </a:r>
            <a:endParaRPr lang="en-CA" dirty="0"/>
          </a:p>
        </p:txBody>
      </p:sp>
      <p:sp>
        <p:nvSpPr>
          <p:cNvPr id="3" name="Content Placeholder 2">
            <a:extLst>
              <a:ext uri="{FF2B5EF4-FFF2-40B4-BE49-F238E27FC236}">
                <a16:creationId xmlns:a16="http://schemas.microsoft.com/office/drawing/2014/main" id="{F9FCE534-BC72-4188-BFB8-9A97D39DDA1D}"/>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7807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2960-7281-41E0-AD88-79D67C054E0A}"/>
              </a:ext>
            </a:extLst>
          </p:cNvPr>
          <p:cNvSpPr>
            <a:spLocks noGrp="1"/>
          </p:cNvSpPr>
          <p:nvPr>
            <p:ph type="title"/>
          </p:nvPr>
        </p:nvSpPr>
        <p:spPr/>
        <p:txBody>
          <a:bodyPr/>
          <a:lstStyle/>
          <a:p>
            <a:r>
              <a:rPr lang="en-US" dirty="0"/>
              <a:t>How is design thinking used?</a:t>
            </a:r>
            <a:endParaRPr lang="en-CA" dirty="0"/>
          </a:p>
        </p:txBody>
      </p:sp>
      <p:sp>
        <p:nvSpPr>
          <p:cNvPr id="3" name="Content Placeholder 2">
            <a:extLst>
              <a:ext uri="{FF2B5EF4-FFF2-40B4-BE49-F238E27FC236}">
                <a16:creationId xmlns:a16="http://schemas.microsoft.com/office/drawing/2014/main" id="{27522CDA-0B02-4C46-847E-7D52C63A9266}"/>
              </a:ext>
            </a:extLst>
          </p:cNvPr>
          <p:cNvSpPr>
            <a:spLocks noGrp="1"/>
          </p:cNvSpPr>
          <p:nvPr>
            <p:ph idx="1"/>
          </p:nvPr>
        </p:nvSpPr>
        <p:spPr/>
        <p:txBody>
          <a:bodyPr/>
          <a:lstStyle/>
          <a:p>
            <a:r>
              <a:rPr lang="en-US" dirty="0"/>
              <a:t>Business and social context</a:t>
            </a:r>
          </a:p>
          <a:p>
            <a:r>
              <a:rPr lang="en-US" dirty="0"/>
              <a:t>Start with walking in people’s shoes</a:t>
            </a:r>
          </a:p>
          <a:p>
            <a:r>
              <a:rPr lang="en-US" dirty="0"/>
              <a:t>Define the problem from their perspective</a:t>
            </a:r>
          </a:p>
          <a:p>
            <a:r>
              <a:rPr lang="en-US" dirty="0"/>
              <a:t>Always keep their needs in mind</a:t>
            </a:r>
            <a:endParaRPr lang="en-CA" dirty="0"/>
          </a:p>
        </p:txBody>
      </p:sp>
    </p:spTree>
    <p:extLst>
      <p:ext uri="{BB962C8B-B14F-4D97-AF65-F5344CB8AC3E}">
        <p14:creationId xmlns:p14="http://schemas.microsoft.com/office/powerpoint/2010/main" val="53108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438B-130C-4474-BA54-8FF48F96A5E2}"/>
              </a:ext>
              <a:ext uri="{C183D7F6-B498-43B3-948B-1728B52AA6E4}">
                <adec:decorative xmlns:adec="http://schemas.microsoft.com/office/drawing/2017/decorative" val="0"/>
              </a:ext>
            </a:extLst>
          </p:cNvPr>
          <p:cNvSpPr>
            <a:spLocks noGrp="1"/>
          </p:cNvSpPr>
          <p:nvPr>
            <p:ph type="title"/>
          </p:nvPr>
        </p:nvSpPr>
        <p:spPr>
          <a:xfrm>
            <a:off x="888631" y="2349925"/>
            <a:ext cx="3498979" cy="2456442"/>
          </a:xfrm>
        </p:spPr>
        <p:txBody>
          <a:bodyPr>
            <a:normAutofit/>
          </a:bodyPr>
          <a:lstStyle/>
          <a:p>
            <a:r>
              <a:rPr lang="en-US" dirty="0"/>
              <a:t>Design thinking framework</a:t>
            </a:r>
            <a:endParaRPr lang="en-CA" dirty="0"/>
          </a:p>
        </p:txBody>
      </p:sp>
      <p:graphicFrame>
        <p:nvGraphicFramePr>
          <p:cNvPr id="6" name="Content Placeholder 3" descr="Empathize&#10;Define&#10;Ideate&#10;Prototype&#10;Test&#10;">
            <a:extLst>
              <a:ext uri="{FF2B5EF4-FFF2-40B4-BE49-F238E27FC236}">
                <a16:creationId xmlns:a16="http://schemas.microsoft.com/office/drawing/2014/main" id="{624819F7-7291-4326-A276-2A89F178B5E3}"/>
              </a:ext>
            </a:extLst>
          </p:cNvPr>
          <p:cNvGraphicFramePr>
            <a:graphicFrameLocks noGrp="1"/>
          </p:cNvGraphicFramePr>
          <p:nvPr>
            <p:ph idx="1"/>
            <p:extLst>
              <p:ext uri="{D42A27DB-BD31-4B8C-83A1-F6EECF244321}">
                <p14:modId xmlns:p14="http://schemas.microsoft.com/office/powerpoint/2010/main" val="4167358312"/>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30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Empathize</a:t>
            </a:r>
            <a:endParaRPr lang="en-CA" dirty="0"/>
          </a:p>
        </p:txBody>
      </p:sp>
      <p:graphicFrame>
        <p:nvGraphicFramePr>
          <p:cNvPr id="7" name="Content Placeholder 6" descr="Your group is a company&#10;Your main focus is your company&#10;This phase changes that&#10;">
            <a:extLst>
              <a:ext uri="{FF2B5EF4-FFF2-40B4-BE49-F238E27FC236}">
                <a16:creationId xmlns:a16="http://schemas.microsoft.com/office/drawing/2014/main" id="{CB277754-4116-46C0-8230-422AC6254E3A}"/>
              </a:ext>
            </a:extLst>
          </p:cNvPr>
          <p:cNvGraphicFramePr>
            <a:graphicFrameLocks noGrp="1"/>
          </p:cNvGraphicFramePr>
          <p:nvPr>
            <p:ph idx="1"/>
            <p:extLst>
              <p:ext uri="{D42A27DB-BD31-4B8C-83A1-F6EECF244321}">
                <p14:modId xmlns:p14="http://schemas.microsoft.com/office/powerpoint/2010/main" val="3088250616"/>
              </p:ext>
            </p:extLst>
          </p:nvPr>
        </p:nvGraphicFramePr>
        <p:xfrm>
          <a:off x="6391277" y="803186"/>
          <a:ext cx="5009043"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a:extLst>
              <a:ext uri="{FF2B5EF4-FFF2-40B4-BE49-F238E27FC236}">
                <a16:creationId xmlns:a16="http://schemas.microsoft.com/office/drawing/2014/main" id="{B72FC111-7EA1-46C9-B329-0506864E19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377918" y="3933421"/>
            <a:ext cx="914400" cy="914400"/>
          </a:xfrm>
          <a:prstGeom prst="rect">
            <a:avLst/>
          </a:prstGeom>
        </p:spPr>
      </p:pic>
      <p:pic>
        <p:nvPicPr>
          <p:cNvPr id="35" name="Graphic 34">
            <a:extLst>
              <a:ext uri="{FF2B5EF4-FFF2-40B4-BE49-F238E27FC236}">
                <a16:creationId xmlns:a16="http://schemas.microsoft.com/office/drawing/2014/main" id="{503F306A-6C24-482C-9B45-563FAC33562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flipH="1">
            <a:off x="2762285" y="3933421"/>
            <a:ext cx="914400" cy="914400"/>
          </a:xfrm>
          <a:prstGeom prst="rect">
            <a:avLst/>
          </a:prstGeom>
        </p:spPr>
      </p:pic>
    </p:spTree>
    <p:extLst>
      <p:ext uri="{BB962C8B-B14F-4D97-AF65-F5344CB8AC3E}">
        <p14:creationId xmlns:p14="http://schemas.microsoft.com/office/powerpoint/2010/main" val="13824089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88" name="Rectangle 8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8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2" name="Rectangle 91">
            <a:extLst>
              <a:ext uri="{FF2B5EF4-FFF2-40B4-BE49-F238E27FC236}">
                <a16:creationId xmlns:a16="http://schemas.microsoft.com/office/drawing/2014/main" id="{E90C9789-8898-4FEC-BED9-27A7D6375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9153D07-52E5-4D47-B7D3-59D3AEBCE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027BE9E0-BC0A-4047-A9F3-FEE382941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6">
              <a:extLst>
                <a:ext uri="{FF2B5EF4-FFF2-40B4-BE49-F238E27FC236}">
                  <a16:creationId xmlns:a16="http://schemas.microsoft.com/office/drawing/2014/main" id="{28516BE5-9FF5-4AEB-A961-87CAA86D7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7">
              <a:extLst>
                <a:ext uri="{FF2B5EF4-FFF2-40B4-BE49-F238E27FC236}">
                  <a16:creationId xmlns:a16="http://schemas.microsoft.com/office/drawing/2014/main" id="{CD9AC01B-ED21-4897-8502-6C9F3C8376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
              <a:extLst>
                <a:ext uri="{FF2B5EF4-FFF2-40B4-BE49-F238E27FC236}">
                  <a16:creationId xmlns:a16="http://schemas.microsoft.com/office/drawing/2014/main" id="{802488C1-A326-4736-9090-A782CE18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9">
              <a:extLst>
                <a:ext uri="{FF2B5EF4-FFF2-40B4-BE49-F238E27FC236}">
                  <a16:creationId xmlns:a16="http://schemas.microsoft.com/office/drawing/2014/main" id="{A19BF381-8A69-4838-985C-B6A75AB9E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
              <a:extLst>
                <a:ext uri="{FF2B5EF4-FFF2-40B4-BE49-F238E27FC236}">
                  <a16:creationId xmlns:a16="http://schemas.microsoft.com/office/drawing/2014/main" id="{6174A2B7-42B9-4604-ADB8-C0390ABD5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1">
              <a:extLst>
                <a:ext uri="{FF2B5EF4-FFF2-40B4-BE49-F238E27FC236}">
                  <a16:creationId xmlns:a16="http://schemas.microsoft.com/office/drawing/2014/main" id="{85597E73-3E99-4AA6-95B7-CCC340643E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
              <a:extLst>
                <a:ext uri="{FF2B5EF4-FFF2-40B4-BE49-F238E27FC236}">
                  <a16:creationId xmlns:a16="http://schemas.microsoft.com/office/drawing/2014/main" id="{3EC32C20-5ED7-4B71-84A2-33F1928DE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CEB02A33-615B-47C2-A3A1-79CEFCE38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
              <a:extLst>
                <a:ext uri="{FF2B5EF4-FFF2-40B4-BE49-F238E27FC236}">
                  <a16:creationId xmlns:a16="http://schemas.microsoft.com/office/drawing/2014/main" id="{A817D172-34FE-44A0-8FE7-2DE53F9515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015DF00F-1666-4048-817A-9598EB3248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2CC138E0-9CAE-42D1-AEC0-4905ABBAF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84BD67A0-AD60-4697-9B64-60CD44B22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F80EDFB0-2145-435B-90B7-DA5F2B635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A4E59382-4DEE-4AC7-8446-2416D176CD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55D26D19-6E95-4DBB-9C93-34AF9AD16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EE5A8A25-AF2F-45A2-8C83-777501F678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
              <a:extLst>
                <a:ext uri="{FF2B5EF4-FFF2-40B4-BE49-F238E27FC236}">
                  <a16:creationId xmlns:a16="http://schemas.microsoft.com/office/drawing/2014/main" id="{5165BC0D-45A1-45A5-AAC9-6EEC27CF72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
              <a:extLst>
                <a:ext uri="{FF2B5EF4-FFF2-40B4-BE49-F238E27FC236}">
                  <a16:creationId xmlns:a16="http://schemas.microsoft.com/office/drawing/2014/main" id="{4F1DD539-EB18-4BEC-BF0D-106B762AE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Question mark on green pastel background">
            <a:extLst>
              <a:ext uri="{FF2B5EF4-FFF2-40B4-BE49-F238E27FC236}">
                <a16:creationId xmlns:a16="http://schemas.microsoft.com/office/drawing/2014/main" id="{07B008E5-292B-4D73-A5C5-FBF9EEFC6D20}"/>
              </a:ext>
            </a:extLst>
          </p:cNvPr>
          <p:cNvPicPr>
            <a:picLocks noChangeAspect="1"/>
          </p:cNvPicPr>
          <p:nvPr/>
        </p:nvPicPr>
        <p:blipFill rotWithShape="1">
          <a:blip r:embed="rId3"/>
          <a:srcRect t="12499" r="-1" b="12498"/>
          <a:stretch/>
        </p:blipFill>
        <p:spPr>
          <a:xfrm>
            <a:off x="20" y="227"/>
            <a:ext cx="12191675" cy="6858000"/>
          </a:xfrm>
          <a:prstGeom prst="rect">
            <a:avLst/>
          </a:prstGeom>
        </p:spPr>
      </p:pic>
      <p:grpSp>
        <p:nvGrpSpPr>
          <p:cNvPr id="115" name="Group 114">
            <a:extLst>
              <a:ext uri="{FF2B5EF4-FFF2-40B4-BE49-F238E27FC236}">
                <a16:creationId xmlns:a16="http://schemas.microsoft.com/office/drawing/2014/main" id="{311F8D4F-0F0F-4E68-80C6-05F8FC8B1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6" name="Rectangle 115">
              <a:extLst>
                <a:ext uri="{FF2B5EF4-FFF2-40B4-BE49-F238E27FC236}">
                  <a16:creationId xmlns:a16="http://schemas.microsoft.com/office/drawing/2014/main" id="{2C88A4A2-49A3-4B71-89F7-FBB6CDFE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39">
              <a:extLst>
                <a:ext uri="{FF2B5EF4-FFF2-40B4-BE49-F238E27FC236}">
                  <a16:creationId xmlns:a16="http://schemas.microsoft.com/office/drawing/2014/main" id="{D9655F80-B020-45DF-8854-E66FE5CE8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147E35-2CC4-4188-845B-72F2A29C8A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7AFCD08-1372-4A4F-A074-D04FD0AE4E20}"/>
              </a:ext>
            </a:extLst>
          </p:cNvPr>
          <p:cNvSpPr>
            <a:spLocks noGrp="1"/>
          </p:cNvSpPr>
          <p:nvPr>
            <p:ph type="title"/>
          </p:nvPr>
        </p:nvSpPr>
        <p:spPr>
          <a:xfrm>
            <a:off x="1759236" y="2075504"/>
            <a:ext cx="8679915" cy="1748729"/>
          </a:xfrm>
        </p:spPr>
        <p:txBody>
          <a:bodyPr vert="horz" lIns="228600" tIns="228600" rIns="228600" bIns="0" rtlCol="0" anchor="b">
            <a:normAutofit/>
          </a:bodyPr>
          <a:lstStyle/>
          <a:p>
            <a:pPr>
              <a:lnSpc>
                <a:spcPct val="80000"/>
              </a:lnSpc>
            </a:pPr>
            <a:r>
              <a:rPr lang="en-US" sz="5400"/>
              <a:t>Pop quiz</a:t>
            </a:r>
          </a:p>
        </p:txBody>
      </p:sp>
      <p:sp>
        <p:nvSpPr>
          <p:cNvPr id="3" name="Content Placeholder 2">
            <a:extLst>
              <a:ext uri="{FF2B5EF4-FFF2-40B4-BE49-F238E27FC236}">
                <a16:creationId xmlns:a16="http://schemas.microsoft.com/office/drawing/2014/main" id="{AFED24FE-6606-459B-B125-4FFAA9BB0C7C}"/>
              </a:ext>
            </a:extLst>
          </p:cNvPr>
          <p:cNvSpPr>
            <a:spLocks noGrp="1"/>
          </p:cNvSpPr>
          <p:nvPr>
            <p:ph idx="1"/>
          </p:nvPr>
        </p:nvSpPr>
        <p:spPr>
          <a:xfrm>
            <a:off x="1759237" y="3906266"/>
            <a:ext cx="8673427" cy="1322587"/>
          </a:xfrm>
        </p:spPr>
        <p:txBody>
          <a:bodyPr vert="horz" lIns="91440" tIns="0" rIns="91440" bIns="45720" rtlCol="0">
            <a:normAutofit/>
          </a:bodyPr>
          <a:lstStyle/>
          <a:p>
            <a:pPr marL="0" indent="0" algn="ctr">
              <a:lnSpc>
                <a:spcPct val="100000"/>
              </a:lnSpc>
              <a:buNone/>
            </a:pPr>
            <a:r>
              <a:rPr lang="en-US">
                <a:solidFill>
                  <a:srgbClr val="FFFEFF"/>
                </a:solidFill>
              </a:rPr>
              <a:t>How can you discover what the customer wants?</a:t>
            </a:r>
          </a:p>
        </p:txBody>
      </p:sp>
    </p:spTree>
    <p:extLst>
      <p:ext uri="{BB962C8B-B14F-4D97-AF65-F5344CB8AC3E}">
        <p14:creationId xmlns:p14="http://schemas.microsoft.com/office/powerpoint/2010/main" val="80397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45">
            <a:extLst>
              <a:ext uri="{FF2B5EF4-FFF2-40B4-BE49-F238E27FC236}">
                <a16:creationId xmlns:a16="http://schemas.microsoft.com/office/drawing/2014/main" id="{D275908B-DB12-448E-BB28-EEF9109D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7">
            <a:extLst>
              <a:ext uri="{FF2B5EF4-FFF2-40B4-BE49-F238E27FC236}">
                <a16:creationId xmlns:a16="http://schemas.microsoft.com/office/drawing/2014/main" id="{97817EE6-E8A2-47DB-A2A5-B29A73AFC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49">
            <a:extLst>
              <a:ext uri="{FF2B5EF4-FFF2-40B4-BE49-F238E27FC236}">
                <a16:creationId xmlns:a16="http://schemas.microsoft.com/office/drawing/2014/main" id="{06781405-5A6A-4C3A-BD95-B204EE040F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1" name="Freeform 5">
              <a:extLst>
                <a:ext uri="{FF2B5EF4-FFF2-40B4-BE49-F238E27FC236}">
                  <a16:creationId xmlns:a16="http://schemas.microsoft.com/office/drawing/2014/main" id="{677AB4B2-F02C-4DD7-80E3-6B9000773A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DD1BCAFC-D239-4C93-950C-E3563B91D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7">
              <a:extLst>
                <a:ext uri="{FF2B5EF4-FFF2-40B4-BE49-F238E27FC236}">
                  <a16:creationId xmlns:a16="http://schemas.microsoft.com/office/drawing/2014/main" id="{D138769D-C64C-4316-9EFB-5087B17DF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8">
              <a:extLst>
                <a:ext uri="{FF2B5EF4-FFF2-40B4-BE49-F238E27FC236}">
                  <a16:creationId xmlns:a16="http://schemas.microsoft.com/office/drawing/2014/main" id="{14D781CD-9207-40CF-AFB2-5F590A319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A4C20FA6-02F3-4B9E-BC2E-EF84B79C4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3E18794B-E4CC-4531-8318-C360F4DC1F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0C1A613A-560C-43FC-A8D2-14D4E22D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F1E49780-92DB-4284-A256-C52904AF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A779B7B4-C3CF-41CD-9091-D5ECA112E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47147151-E013-4967-90A8-784C1C442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963559EC-D5D8-4D5A-BD6B-A6833F3156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43D25C4B-B69A-4C31-BCD9-B49288BEB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547D2034-1660-46A9-8A88-81B47753E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4B70E7B6-CC9C-487F-B87F-AAC943687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344D0B3F-5CD6-4C74-9474-CE5B0DFF2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0ADBAD08-2FA6-4951-A635-1C248DAB3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5CCE5554-F9A8-4EF1-B49D-ACA76AE8E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2A306EB9-C3A7-4678-90B1-54547C46D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CFD63CAB-BED9-4720-8600-9D19DB5B9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C4550DFD-117D-4AF9-9CDD-9F6F268C4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5874B45-D021-4E50-B5FE-8D3D84EE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72">
            <a:extLst>
              <a:ext uri="{FF2B5EF4-FFF2-40B4-BE49-F238E27FC236}">
                <a16:creationId xmlns:a16="http://schemas.microsoft.com/office/drawing/2014/main" id="{B82325B8-6EBB-48D6-93D5-EBCB308B03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156" y="1699589"/>
            <a:ext cx="3675191" cy="3470421"/>
            <a:chOff x="697168" y="1816768"/>
            <a:chExt cx="3675191" cy="3470421"/>
          </a:xfrm>
        </p:grpSpPr>
        <p:sp>
          <p:nvSpPr>
            <p:cNvPr id="102" name="Rectangle 73">
              <a:extLst>
                <a:ext uri="{FF2B5EF4-FFF2-40B4-BE49-F238E27FC236}">
                  <a16:creationId xmlns:a16="http://schemas.microsoft.com/office/drawing/2014/main" id="{ACE125ED-26E1-41DF-9BC1-78C8444FF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168" y="1816768"/>
              <a:ext cx="3675191"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22">
              <a:extLst>
                <a:ext uri="{FF2B5EF4-FFF2-40B4-BE49-F238E27FC236}">
                  <a16:creationId xmlns:a16="http://schemas.microsoft.com/office/drawing/2014/main" id="{C5322F88-4D81-46B3-909E-B81C35878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75">
              <a:extLst>
                <a:ext uri="{FF2B5EF4-FFF2-40B4-BE49-F238E27FC236}">
                  <a16:creationId xmlns:a16="http://schemas.microsoft.com/office/drawing/2014/main" id="{CC2B6A9F-6B65-4E20-B2D1-6B0F76F9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053438B-130C-4474-BA54-8FF48F96A5E2}"/>
              </a:ext>
            </a:extLst>
          </p:cNvPr>
          <p:cNvSpPr>
            <a:spLocks noGrp="1"/>
          </p:cNvSpPr>
          <p:nvPr>
            <p:ph type="title"/>
          </p:nvPr>
        </p:nvSpPr>
        <p:spPr>
          <a:xfrm>
            <a:off x="1282620" y="2358391"/>
            <a:ext cx="3498979" cy="2453676"/>
          </a:xfrm>
        </p:spPr>
        <p:txBody>
          <a:bodyPr>
            <a:normAutofit/>
          </a:bodyPr>
          <a:lstStyle/>
          <a:p>
            <a:r>
              <a:rPr lang="en-US" dirty="0"/>
              <a:t>When you empathize</a:t>
            </a:r>
            <a:endParaRPr lang="en-CA" dirty="0"/>
          </a:p>
        </p:txBody>
      </p:sp>
      <p:graphicFrame>
        <p:nvGraphicFramePr>
          <p:cNvPr id="7" name="Content Placeholder 6" descr="Start fresh&#10;Understand between the lines&#10;Do not press the audience for an answer&#10;">
            <a:extLst>
              <a:ext uri="{FF2B5EF4-FFF2-40B4-BE49-F238E27FC236}">
                <a16:creationId xmlns:a16="http://schemas.microsoft.com/office/drawing/2014/main" id="{CB277754-4116-46C0-8230-422AC6254E3A}"/>
              </a:ext>
            </a:extLst>
          </p:cNvPr>
          <p:cNvGraphicFramePr>
            <a:graphicFrameLocks noGrp="1"/>
          </p:cNvGraphicFramePr>
          <p:nvPr>
            <p:ph idx="1"/>
            <p:extLst>
              <p:ext uri="{D42A27DB-BD31-4B8C-83A1-F6EECF244321}">
                <p14:modId xmlns:p14="http://schemas.microsoft.com/office/powerpoint/2010/main" val="913269845"/>
              </p:ext>
            </p:extLst>
          </p:nvPr>
        </p:nvGraphicFramePr>
        <p:xfrm>
          <a:off x="6391277" y="803186"/>
          <a:ext cx="5009043" cy="5248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a:extLst>
              <a:ext uri="{FF2B5EF4-FFF2-40B4-BE49-F238E27FC236}">
                <a16:creationId xmlns:a16="http://schemas.microsoft.com/office/drawing/2014/main" id="{B72FC111-7EA1-46C9-B329-0506864E19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77918" y="3933421"/>
            <a:ext cx="914400" cy="914400"/>
          </a:xfrm>
          <a:prstGeom prst="rect">
            <a:avLst/>
          </a:prstGeom>
        </p:spPr>
      </p:pic>
      <p:pic>
        <p:nvPicPr>
          <p:cNvPr id="35" name="Graphic 34">
            <a:extLst>
              <a:ext uri="{FF2B5EF4-FFF2-40B4-BE49-F238E27FC236}">
                <a16:creationId xmlns:a16="http://schemas.microsoft.com/office/drawing/2014/main" id="{503F306A-6C24-482C-9B45-563FAC33562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2762285" y="3933421"/>
            <a:ext cx="914400" cy="914400"/>
          </a:xfrm>
          <a:prstGeom prst="rect">
            <a:avLst/>
          </a:prstGeom>
        </p:spPr>
      </p:pic>
    </p:spTree>
    <p:extLst>
      <p:ext uri="{BB962C8B-B14F-4D97-AF65-F5344CB8AC3E}">
        <p14:creationId xmlns:p14="http://schemas.microsoft.com/office/powerpoint/2010/main" val="23935603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24716F-C831-4AC2-BB0A-5EC60E4671B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3A8986E-DA64-415A-A390-AF2FFA01B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F3D8C7-1E6F-4D15-8163-ADBC81A00A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Atlas design</Template>
  <TotalTime>5460</TotalTime>
  <Words>1144</Words>
  <Application>Microsoft Office PowerPoint</Application>
  <PresentationFormat>Widescreen</PresentationFormat>
  <Paragraphs>177</Paragraphs>
  <Slides>29</Slides>
  <Notes>17</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Rockwell</vt:lpstr>
      <vt:lpstr>Wingdings</vt:lpstr>
      <vt:lpstr>Atlas</vt:lpstr>
      <vt:lpstr>Design Thinking</vt:lpstr>
      <vt:lpstr>Let us define design thinking</vt:lpstr>
      <vt:lpstr>We can do better:</vt:lpstr>
      <vt:lpstr>Your definitions</vt:lpstr>
      <vt:lpstr>How is design thinking used?</vt:lpstr>
      <vt:lpstr>Design thinking framework</vt:lpstr>
      <vt:lpstr>Empathize</vt:lpstr>
      <vt:lpstr>Pop quiz</vt:lpstr>
      <vt:lpstr>When you empathize</vt:lpstr>
      <vt:lpstr>Questions with emphasis on empathy</vt:lpstr>
      <vt:lpstr>Design thinking framework - Empathize</vt:lpstr>
      <vt:lpstr>Define</vt:lpstr>
      <vt:lpstr>Create a problem statement</vt:lpstr>
      <vt:lpstr>Let’s make one</vt:lpstr>
      <vt:lpstr>Design thinking framework - Define</vt:lpstr>
      <vt:lpstr>Ideate</vt:lpstr>
      <vt:lpstr>How do you conduct a brainstorming session?</vt:lpstr>
      <vt:lpstr>Try it</vt:lpstr>
      <vt:lpstr>Design thinking framework - Ideate</vt:lpstr>
      <vt:lpstr>Prototype</vt:lpstr>
      <vt:lpstr>Prototyping</vt:lpstr>
      <vt:lpstr>Prototype examples</vt:lpstr>
      <vt:lpstr>Why?</vt:lpstr>
      <vt:lpstr>Remember</vt:lpstr>
      <vt:lpstr>Design thinking framework - Prototype</vt:lpstr>
      <vt:lpstr>Test</vt:lpstr>
      <vt:lpstr>Rules of prototype testing</vt:lpstr>
      <vt:lpstr>Questions to ask</vt:lpstr>
      <vt:lpstr>Design thinking framework -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dc:title>
  <dc:creator>H M</dc:creator>
  <cp:lastModifiedBy>H M</cp:lastModifiedBy>
  <cp:revision>81</cp:revision>
  <dcterms:created xsi:type="dcterms:W3CDTF">2021-04-20T11:42:07Z</dcterms:created>
  <dcterms:modified xsi:type="dcterms:W3CDTF">2021-09-19T19:48:13Z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